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0" r:id="rId5"/>
    <p:sldMasterId id="2147483652" r:id="rId6"/>
    <p:sldMasterId id="2147483654" r:id="rId7"/>
    <p:sldMasterId id="2147483657" r:id="rId8"/>
  </p:sldMasterIdLst>
  <p:sldIdLst>
    <p:sldId id="256" r:id="rId9"/>
    <p:sldId id="257" r:id="rId10"/>
    <p:sldId id="259" r:id="rId11"/>
    <p:sldId id="260" r:id="rId12"/>
    <p:sldId id="261" r:id="rId13"/>
  </p:sldIdLst>
  <p:sldSz cx="12192000" cy="6858000"/>
  <p:notesSz cx="6858000" cy="9144000"/>
  <p:embeddedFontLst>
    <p:embeddedFont>
      <p:font typeface="Noto Sans" panose="020B0502040504020204" pitchFamily="34" charset="0"/>
      <p:regular r:id="rId14"/>
      <p:bold r:id="rId15"/>
      <p:italic r:id="rId16"/>
      <p:boldItalic r:id="rId17"/>
    </p:embeddedFont>
    <p:embeddedFont>
      <p:font typeface="Noto Sans" panose="020B0502040504020204" pitchFamily="34" charset="0"/>
      <p:regular r:id="rId14"/>
      <p:bold r:id="rId15"/>
      <p:italic r:id="rId16"/>
      <p:boldItalic r:id="rId1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9D8357E-288B-BBD5-89BF-C13B466285B8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228971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790B914D-37D4-4169-CE14-03A7E2C5DBE9}"/>
              </a:ext>
            </a:extLst>
          </p:cNvPr>
          <p:cNvSpPr txBox="1"/>
          <p:nvPr userDrawn="1"/>
        </p:nvSpPr>
        <p:spPr>
          <a:xfrm>
            <a:off x="447152" y="894426"/>
            <a:ext cx="112976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Gracias por su atención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D82C89-4956-1999-50E6-5DDF3B363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71" y="4687917"/>
            <a:ext cx="1569909" cy="15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E6E2AB9-C159-30A9-C415-3CC3EB9DDB44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19392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2A9743B-5A2B-9068-FC32-04ABF4301605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39127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AC0881C-5FE9-4DD9-3F76-F92106F6554B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36901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E6E2AB9-C159-30A9-C415-3CC3EB9DDB44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26629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8894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252E07A6-ABDF-16E4-23A1-50B4AE5CBFB4}"/>
              </a:ext>
            </a:extLst>
          </p:cNvPr>
          <p:cNvSpPr txBox="1"/>
          <p:nvPr/>
        </p:nvSpPr>
        <p:spPr>
          <a:xfrm>
            <a:off x="447152" y="894426"/>
            <a:ext cx="112976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 DE LA TESIS/TESINA</a:t>
            </a:r>
            <a:endParaRPr dirty="0"/>
          </a:p>
        </p:txBody>
      </p:sp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2DB4BB78-9F70-53F7-AF8E-762684870AE6}"/>
              </a:ext>
            </a:extLst>
          </p:cNvPr>
          <p:cNvSpPr txBox="1"/>
          <p:nvPr/>
        </p:nvSpPr>
        <p:spPr>
          <a:xfrm>
            <a:off x="1524000" y="3575973"/>
            <a:ext cx="9144000" cy="258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NOMBRE DEL PROGRAMA DE POSGRADO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NOMBRE DEL (LA) SUSTENTANTE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NOMBRE DEL (LA) DIRECTOR(A) DE TESIS/TESINA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NOMBRE DEL CODIRECTOR (A) DE TESIS/TESINA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endParaRPr lang="es-MX" b="1" i="0" u="none" strike="noStrike" cap="none" dirty="0">
              <a:solidFill>
                <a:srgbClr val="B7903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endParaRPr lang="es-MX" b="1" dirty="0">
              <a:solidFill>
                <a:srgbClr val="B7903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endParaRPr lang="es-MX" b="1" i="0" u="none" strike="noStrike" cap="none" dirty="0">
              <a:solidFill>
                <a:srgbClr val="B7903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LUGAR Y FECHA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 de la Presentación</a:t>
            </a:r>
            <a:endParaRPr b="0" i="0" u="none" strike="noStrike" cap="none" dirty="0">
              <a:solidFill>
                <a:srgbClr val="B790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105;p3">
            <a:extLst>
              <a:ext uri="{FF2B5EF4-FFF2-40B4-BE49-F238E27FC236}">
                <a16:creationId xmlns:a16="http://schemas.microsoft.com/office/drawing/2014/main" id="{CC295BE1-42BD-6764-5330-033F44EE8BD0}"/>
              </a:ext>
            </a:extLst>
          </p:cNvPr>
          <p:cNvCxnSpPr/>
          <p:nvPr/>
        </p:nvCxnSpPr>
        <p:spPr>
          <a:xfrm>
            <a:off x="2829697" y="3402498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602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12CA577C-F252-3201-F882-330BB8F3BE89}"/>
              </a:ext>
            </a:extLst>
          </p:cNvPr>
          <p:cNvSpPr txBox="1"/>
          <p:nvPr/>
        </p:nvSpPr>
        <p:spPr>
          <a:xfrm>
            <a:off x="247649" y="0"/>
            <a:ext cx="676275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3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</a:t>
            </a:r>
            <a:endParaRPr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05E4CE-EED5-2B97-A3FB-4B51AA045A67}"/>
              </a:ext>
            </a:extLst>
          </p:cNvPr>
          <p:cNvSpPr txBox="1"/>
          <p:nvPr/>
        </p:nvSpPr>
        <p:spPr>
          <a:xfrm>
            <a:off x="314325" y="1333500"/>
            <a:ext cx="11372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Puntos que se recomienda abordar durante la defensa de examen de grado.</a:t>
            </a:r>
          </a:p>
          <a:p>
            <a:endParaRPr lang="es-MX" b="1" dirty="0"/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Antecedentes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Problemática a resolver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Objetivo general y específicos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Justificación y alcances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Marco teórico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Materiales y Métodos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Resultados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Conclusiones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Trabajos Futuros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Bibliografía. </a:t>
            </a:r>
          </a:p>
          <a:p>
            <a:endParaRPr lang="es-MX" dirty="0"/>
          </a:p>
        </p:txBody>
      </p:sp>
      <p:pic>
        <p:nvPicPr>
          <p:cNvPr id="4" name="Picture 3" descr="A hand holding a pencil over a checklist&#10;&#10;Description automatically generated">
            <a:extLst>
              <a:ext uri="{FF2B5EF4-FFF2-40B4-BE49-F238E27FC236}">
                <a16:creationId xmlns:a16="http://schemas.microsoft.com/office/drawing/2014/main" id="{8F711F41-B99D-6B5A-6E63-65E5CD9B8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3" b="99706" l="24274" r="68376">
                        <a14:foregroundMark x1="47521" y1="6471" x2="52137" y2="6471"/>
                        <a14:foregroundMark x1="26838" y1="18824" x2="26838" y2="18824"/>
                        <a14:foregroundMark x1="27863" y1="27941" x2="27863" y2="27941"/>
                        <a14:foregroundMark x1="51453" y1="3824" x2="53333" y2="2353"/>
                        <a14:foregroundMark x1="25983" y1="21471" x2="27692" y2="34118"/>
                        <a14:foregroundMark x1="27692" y1="34118" x2="29573" y2="39412"/>
                        <a14:foregroundMark x1="26667" y1="25882" x2="25641" y2="21471"/>
                        <a14:foregroundMark x1="26838" y1="19412" x2="24957" y2="20882"/>
                        <a14:foregroundMark x1="28205" y1="32647" x2="32308" y2="50882"/>
                        <a14:foregroundMark x1="31795" y1="47059" x2="35385" y2="60882"/>
                        <a14:foregroundMark x1="34701" y1="59412" x2="38974" y2="77353"/>
                        <a14:foregroundMark x1="38974" y1="77353" x2="48547" y2="73824"/>
                        <a14:foregroundMark x1="48547" y1="73824" x2="48718" y2="73824"/>
                        <a14:foregroundMark x1="37607" y1="77059" x2="42906" y2="77059"/>
                        <a14:foregroundMark x1="42051" y1="77059" x2="38462" y2="79412"/>
                        <a14:foregroundMark x1="62222" y1="84118" x2="65299" y2="96176"/>
                        <a14:foregroundMark x1="62735" y1="78235" x2="65812" y2="90882"/>
                        <a14:foregroundMark x1="65812" y1="90882" x2="66154" y2="95000"/>
                        <a14:foregroundMark x1="67863" y1="87647" x2="64615" y2="99706"/>
                        <a14:foregroundMark x1="64615" y1="99706" x2="63248" y2="99706"/>
                        <a14:foregroundMark x1="68376" y1="85294" x2="67863" y2="99706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405" r="31400"/>
          <a:stretch/>
        </p:blipFill>
        <p:spPr>
          <a:xfrm>
            <a:off x="9537419" y="2850654"/>
            <a:ext cx="2624601" cy="33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E2DB-83D0-E849-DFE0-0ED57AEE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F55439FD-B2A4-9D5F-F351-3D3253D0C79E}"/>
              </a:ext>
            </a:extLst>
          </p:cNvPr>
          <p:cNvSpPr txBox="1"/>
          <p:nvPr/>
        </p:nvSpPr>
        <p:spPr>
          <a:xfrm>
            <a:off x="6191249" y="2009523"/>
            <a:ext cx="56473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Subtítulo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99877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38FC2-F259-505D-E9D0-E6E46BA0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5973D3D8-BD47-9F1A-A453-0199C1920945}"/>
              </a:ext>
            </a:extLst>
          </p:cNvPr>
          <p:cNvSpPr txBox="1"/>
          <p:nvPr/>
        </p:nvSpPr>
        <p:spPr>
          <a:xfrm>
            <a:off x="237921" y="1605064"/>
            <a:ext cx="676275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3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</a:t>
            </a:r>
            <a:endParaRPr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1A70A4-A4EA-FCF3-8633-F56A0F0365F8}"/>
              </a:ext>
            </a:extLst>
          </p:cNvPr>
          <p:cNvSpPr txBox="1"/>
          <p:nvPr/>
        </p:nvSpPr>
        <p:spPr>
          <a:xfrm>
            <a:off x="4555585" y="2734283"/>
            <a:ext cx="11372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Aquí va el contenido.</a:t>
            </a:r>
          </a:p>
          <a:p>
            <a:endParaRPr lang="es-MX" dirty="0"/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1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2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3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5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D795-4E65-7860-45F2-41EAA04C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105;p3">
            <a:extLst>
              <a:ext uri="{FF2B5EF4-FFF2-40B4-BE49-F238E27FC236}">
                <a16:creationId xmlns:a16="http://schemas.microsoft.com/office/drawing/2014/main" id="{528F1D99-0AE7-05EE-5197-8013F38D697F}"/>
              </a:ext>
            </a:extLst>
          </p:cNvPr>
          <p:cNvCxnSpPr/>
          <p:nvPr/>
        </p:nvCxnSpPr>
        <p:spPr>
          <a:xfrm>
            <a:off x="2829697" y="3402498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24003478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ido 0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ub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568A9A-96C9-4145-A172-D8B4BC304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C5E0AA-2DB6-4F00-8503-A408DF18D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B31A213-8C65-4837-A995-424E051D86A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96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Noto Sans</vt:lpstr>
      <vt:lpstr>Arial</vt:lpstr>
      <vt:lpstr>Noto Sans</vt:lpstr>
      <vt:lpstr>inicio</vt:lpstr>
      <vt:lpstr>contenido 01</vt:lpstr>
      <vt:lpstr>subtema</vt:lpstr>
      <vt:lpstr>Diseño personalizado</vt:lpstr>
      <vt:lpstr>cierre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Liliana Hernandez Coss</dc:creator>
  <cp:lastModifiedBy>Geovany Gonzalez Carlos</cp:lastModifiedBy>
  <cp:revision>2</cp:revision>
  <dcterms:created xsi:type="dcterms:W3CDTF">2025-01-14T18:19:54Z</dcterms:created>
  <dcterms:modified xsi:type="dcterms:W3CDTF">2025-03-04T14:56:48Z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