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2" r:id="rId4"/>
  </p:sldMasterIdLst>
  <p:notesMasterIdLst>
    <p:notesMasterId r:id="rId9"/>
  </p:notesMasterIdLst>
  <p:sldIdLst>
    <p:sldId id="256" r:id="rId5"/>
    <p:sldId id="257" r:id="rId6"/>
    <p:sldId id="258" r:id="rId7"/>
    <p:sldId id="266" r:id="rId8"/>
  </p:sldIdLst>
  <p:sldSz cx="12192000" cy="6858000"/>
  <p:notesSz cx="6858000" cy="9144000"/>
  <p:embeddedFontLst>
    <p:embeddedFont>
      <p:font typeface="Montserrat" panose="00000500000000000000" pitchFamily="2" charset="0"/>
      <p:regular r:id="rId10"/>
      <p:bold r:id="rId11"/>
      <p:italic r:id="rId12"/>
      <p:boldItalic r:id="rId13"/>
    </p:embeddedFont>
    <p:embeddedFont>
      <p:font typeface="Montserrat SemiBold" panose="00000700000000000000" pitchFamily="2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4.fntdata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font" Target="fonts/font3.fntdata"/><Relationship Id="rId17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font" Target="fonts/font7.fntdata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font" Target="fonts/font2.fntdata"/><Relationship Id="rId5" Type="http://schemas.openxmlformats.org/officeDocument/2006/relationships/slide" Target="slides/slide1.xml"/><Relationship Id="rId15" Type="http://schemas.openxmlformats.org/officeDocument/2006/relationships/font" Target="fonts/font6.fntdata"/><Relationship Id="rId10" Type="http://schemas.openxmlformats.org/officeDocument/2006/relationships/font" Target="fonts/font1.fntdata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5.fntdata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liana Hernandez Coss" userId="8f78d20a-8b3f-4687-b252-92d4c10d094a" providerId="ADAL" clId="{5068BAE3-A3B8-4F2F-83CC-08C899FD67F2}"/>
    <pc:docChg chg="custSel modSld">
      <pc:chgData name="Liliana Hernandez Coss" userId="8f78d20a-8b3f-4687-b252-92d4c10d094a" providerId="ADAL" clId="{5068BAE3-A3B8-4F2F-83CC-08C899FD67F2}" dt="2024-01-04T18:34:02.672" v="18" actId="179"/>
      <pc:docMkLst>
        <pc:docMk/>
      </pc:docMkLst>
      <pc:sldChg chg="delSp mod">
        <pc:chgData name="Liliana Hernandez Coss" userId="8f78d20a-8b3f-4687-b252-92d4c10d094a" providerId="ADAL" clId="{5068BAE3-A3B8-4F2F-83CC-08C899FD67F2}" dt="2024-01-04T18:30:51.562" v="0" actId="478"/>
        <pc:sldMkLst>
          <pc:docMk/>
          <pc:sldMk cId="0" sldId="256"/>
        </pc:sldMkLst>
        <pc:grpChg chg="del">
          <ac:chgData name="Liliana Hernandez Coss" userId="8f78d20a-8b3f-4687-b252-92d4c10d094a" providerId="ADAL" clId="{5068BAE3-A3B8-4F2F-83CC-08C899FD67F2}" dt="2024-01-04T18:30:51.562" v="0" actId="478"/>
          <ac:grpSpMkLst>
            <pc:docMk/>
            <pc:sldMk cId="0" sldId="256"/>
            <ac:grpSpMk id="107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12.432" v="1" actId="478"/>
        <pc:sldMkLst>
          <pc:docMk/>
          <pc:sldMk cId="0" sldId="257"/>
        </pc:sldMkLst>
        <pc:grpChg chg="del">
          <ac:chgData name="Liliana Hernandez Coss" userId="8f78d20a-8b3f-4687-b252-92d4c10d094a" providerId="ADAL" clId="{5068BAE3-A3B8-4F2F-83CC-08C899FD67F2}" dt="2024-01-04T18:33:12.432" v="1" actId="478"/>
          <ac:grpSpMkLst>
            <pc:docMk/>
            <pc:sldMk cId="0" sldId="257"/>
            <ac:grpSpMk id="117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14.783" v="2" actId="478"/>
        <pc:sldMkLst>
          <pc:docMk/>
          <pc:sldMk cId="0" sldId="258"/>
        </pc:sldMkLst>
        <pc:grpChg chg="del">
          <ac:chgData name="Liliana Hernandez Coss" userId="8f78d20a-8b3f-4687-b252-92d4c10d094a" providerId="ADAL" clId="{5068BAE3-A3B8-4F2F-83CC-08C899FD67F2}" dt="2024-01-04T18:33:14.783" v="2" actId="478"/>
          <ac:grpSpMkLst>
            <pc:docMk/>
            <pc:sldMk cId="0" sldId="258"/>
            <ac:grpSpMk id="127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16.484" v="3" actId="478"/>
        <pc:sldMkLst>
          <pc:docMk/>
          <pc:sldMk cId="0" sldId="259"/>
        </pc:sldMkLst>
        <pc:grpChg chg="del">
          <ac:chgData name="Liliana Hernandez Coss" userId="8f78d20a-8b3f-4687-b252-92d4c10d094a" providerId="ADAL" clId="{5068BAE3-A3B8-4F2F-83CC-08C899FD67F2}" dt="2024-01-04T18:33:16.484" v="3" actId="478"/>
          <ac:grpSpMkLst>
            <pc:docMk/>
            <pc:sldMk cId="0" sldId="259"/>
            <ac:grpSpMk id="136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18.360" v="4" actId="478"/>
        <pc:sldMkLst>
          <pc:docMk/>
          <pc:sldMk cId="0" sldId="260"/>
        </pc:sldMkLst>
        <pc:grpChg chg="del">
          <ac:chgData name="Liliana Hernandez Coss" userId="8f78d20a-8b3f-4687-b252-92d4c10d094a" providerId="ADAL" clId="{5068BAE3-A3B8-4F2F-83CC-08C899FD67F2}" dt="2024-01-04T18:33:18.360" v="4" actId="478"/>
          <ac:grpSpMkLst>
            <pc:docMk/>
            <pc:sldMk cId="0" sldId="260"/>
            <ac:grpSpMk id="147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19.983" v="5" actId="478"/>
        <pc:sldMkLst>
          <pc:docMk/>
          <pc:sldMk cId="0" sldId="261"/>
        </pc:sldMkLst>
        <pc:grpChg chg="del">
          <ac:chgData name="Liliana Hernandez Coss" userId="8f78d20a-8b3f-4687-b252-92d4c10d094a" providerId="ADAL" clId="{5068BAE3-A3B8-4F2F-83CC-08C899FD67F2}" dt="2024-01-04T18:33:19.983" v="5" actId="478"/>
          <ac:grpSpMkLst>
            <pc:docMk/>
            <pc:sldMk cId="0" sldId="261"/>
            <ac:grpSpMk id="157" creationId="{00000000-0000-0000-0000-000000000000}"/>
          </ac:grpSpMkLst>
        </pc:grpChg>
      </pc:sldChg>
      <pc:sldChg chg="delSp modSp mod">
        <pc:chgData name="Liliana Hernandez Coss" userId="8f78d20a-8b3f-4687-b252-92d4c10d094a" providerId="ADAL" clId="{5068BAE3-A3B8-4F2F-83CC-08C899FD67F2}" dt="2024-01-04T18:34:02.672" v="18" actId="179"/>
        <pc:sldMkLst>
          <pc:docMk/>
          <pc:sldMk cId="0" sldId="262"/>
        </pc:sldMkLst>
        <pc:spChg chg="mod">
          <ac:chgData name="Liliana Hernandez Coss" userId="8f78d20a-8b3f-4687-b252-92d4c10d094a" providerId="ADAL" clId="{5068BAE3-A3B8-4F2F-83CC-08C899FD67F2}" dt="2024-01-04T18:34:02.672" v="18" actId="179"/>
          <ac:spMkLst>
            <pc:docMk/>
            <pc:sldMk cId="0" sldId="262"/>
            <ac:spMk id="165" creationId="{00000000-0000-0000-0000-000000000000}"/>
          </ac:spMkLst>
        </pc:spChg>
        <pc:spChg chg="mod">
          <ac:chgData name="Liliana Hernandez Coss" userId="8f78d20a-8b3f-4687-b252-92d4c10d094a" providerId="ADAL" clId="{5068BAE3-A3B8-4F2F-83CC-08C899FD67F2}" dt="2024-01-04T18:33:58.624" v="16" actId="179"/>
          <ac:spMkLst>
            <pc:docMk/>
            <pc:sldMk cId="0" sldId="262"/>
            <ac:spMk id="166" creationId="{00000000-0000-0000-0000-000000000000}"/>
          </ac:spMkLst>
        </pc:spChg>
        <pc:grpChg chg="del">
          <ac:chgData name="Liliana Hernandez Coss" userId="8f78d20a-8b3f-4687-b252-92d4c10d094a" providerId="ADAL" clId="{5068BAE3-A3B8-4F2F-83CC-08C899FD67F2}" dt="2024-01-04T18:33:21.648" v="6" actId="478"/>
          <ac:grpSpMkLst>
            <pc:docMk/>
            <pc:sldMk cId="0" sldId="262"/>
            <ac:grpSpMk id="168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25.045" v="7" actId="478"/>
        <pc:sldMkLst>
          <pc:docMk/>
          <pc:sldMk cId="0" sldId="263"/>
        </pc:sldMkLst>
        <pc:grpChg chg="del">
          <ac:chgData name="Liliana Hernandez Coss" userId="8f78d20a-8b3f-4687-b252-92d4c10d094a" providerId="ADAL" clId="{5068BAE3-A3B8-4F2F-83CC-08C899FD67F2}" dt="2024-01-04T18:33:25.045" v="7" actId="478"/>
          <ac:grpSpMkLst>
            <pc:docMk/>
            <pc:sldMk cId="0" sldId="263"/>
            <ac:grpSpMk id="178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26.449" v="8" actId="478"/>
        <pc:sldMkLst>
          <pc:docMk/>
          <pc:sldMk cId="0" sldId="264"/>
        </pc:sldMkLst>
        <pc:grpChg chg="del">
          <ac:chgData name="Liliana Hernandez Coss" userId="8f78d20a-8b3f-4687-b252-92d4c10d094a" providerId="ADAL" clId="{5068BAE3-A3B8-4F2F-83CC-08C899FD67F2}" dt="2024-01-04T18:33:26.449" v="8" actId="478"/>
          <ac:grpSpMkLst>
            <pc:docMk/>
            <pc:sldMk cId="0" sldId="264"/>
            <ac:grpSpMk id="188" creationId="{00000000-0000-0000-0000-000000000000}"/>
          </ac:grpSpMkLst>
        </pc:grpChg>
      </pc:sldChg>
      <pc:sldChg chg="delSp modSp mod">
        <pc:chgData name="Liliana Hernandez Coss" userId="8f78d20a-8b3f-4687-b252-92d4c10d094a" providerId="ADAL" clId="{5068BAE3-A3B8-4F2F-83CC-08C899FD67F2}" dt="2024-01-04T18:33:46.703" v="14" actId="179"/>
        <pc:sldMkLst>
          <pc:docMk/>
          <pc:sldMk cId="0" sldId="265"/>
        </pc:sldMkLst>
        <pc:spChg chg="mod">
          <ac:chgData name="Liliana Hernandez Coss" userId="8f78d20a-8b3f-4687-b252-92d4c10d094a" providerId="ADAL" clId="{5068BAE3-A3B8-4F2F-83CC-08C899FD67F2}" dt="2024-01-04T18:33:46.703" v="14" actId="179"/>
          <ac:spMkLst>
            <pc:docMk/>
            <pc:sldMk cId="0" sldId="265"/>
            <ac:spMk id="199" creationId="{00000000-0000-0000-0000-000000000000}"/>
          </ac:spMkLst>
        </pc:spChg>
        <pc:spChg chg="mod">
          <ac:chgData name="Liliana Hernandez Coss" userId="8f78d20a-8b3f-4687-b252-92d4c10d094a" providerId="ADAL" clId="{5068BAE3-A3B8-4F2F-83CC-08C899FD67F2}" dt="2024-01-04T18:33:38.879" v="12" actId="179"/>
          <ac:spMkLst>
            <pc:docMk/>
            <pc:sldMk cId="0" sldId="265"/>
            <ac:spMk id="201" creationId="{00000000-0000-0000-0000-000000000000}"/>
          </ac:spMkLst>
        </pc:spChg>
        <pc:grpChg chg="del">
          <ac:chgData name="Liliana Hernandez Coss" userId="8f78d20a-8b3f-4687-b252-92d4c10d094a" providerId="ADAL" clId="{5068BAE3-A3B8-4F2F-83CC-08C899FD67F2}" dt="2024-01-04T18:33:27.977" v="9" actId="478"/>
          <ac:grpSpMkLst>
            <pc:docMk/>
            <pc:sldMk cId="0" sldId="265"/>
            <ac:grpSpMk id="202" creationId="{00000000-0000-0000-0000-000000000000}"/>
          </ac:grpSpMkLst>
        </pc:grpChg>
      </pc:sldChg>
      <pc:sldChg chg="delSp mod">
        <pc:chgData name="Liliana Hernandez Coss" userId="8f78d20a-8b3f-4687-b252-92d4c10d094a" providerId="ADAL" clId="{5068BAE3-A3B8-4F2F-83CC-08C899FD67F2}" dt="2024-01-04T18:33:29.704" v="10" actId="478"/>
        <pc:sldMkLst>
          <pc:docMk/>
          <pc:sldMk cId="0" sldId="266"/>
        </pc:sldMkLst>
        <pc:grpChg chg="del">
          <ac:chgData name="Liliana Hernandez Coss" userId="8f78d20a-8b3f-4687-b252-92d4c10d094a" providerId="ADAL" clId="{5068BAE3-A3B8-4F2F-83CC-08C899FD67F2}" dt="2024-01-04T18:33:29.704" v="10" actId="478"/>
          <ac:grpSpMkLst>
            <pc:docMk/>
            <pc:sldMk cId="0" sldId="266"/>
            <ac:grpSpMk id="211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s-MX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3" name="Google Shape;10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3" name="Google Shape;11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3" name="Google Shape;123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8" name="Google Shape;20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title"/>
          </p:nvPr>
        </p:nvSpPr>
        <p:spPr>
          <a:xfrm>
            <a:off x="363220" y="1964531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body" idx="1"/>
          </p:nvPr>
        </p:nvSpPr>
        <p:spPr>
          <a:xfrm>
            <a:off x="363220" y="3429001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ítulo y objetos" type="obj">
  <p:cSld name="OBJEC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426720" y="555683"/>
            <a:ext cx="4114800" cy="1029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4988560" y="1825625"/>
            <a:ext cx="6365240" cy="4351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cabezado de sección">
  <p:cSld name="1_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>
  <p:cSld name="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body" idx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2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title"/>
          </p:nvPr>
        </p:nvSpPr>
        <p:spPr>
          <a:xfrm>
            <a:off x="363220" y="1955870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DEC9A2"/>
              </a:buClr>
              <a:buSzPts val="4400"/>
              <a:buFont typeface="Montserrat SemiBold"/>
              <a:buNone/>
              <a:defRPr sz="44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body" idx="1"/>
          </p:nvPr>
        </p:nvSpPr>
        <p:spPr>
          <a:xfrm>
            <a:off x="363220" y="3460818"/>
            <a:ext cx="11465560" cy="1137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seño personalizado">
  <p:cSld name="2_Diseño personalizad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/>
          </p:nvPr>
        </p:nvSpPr>
        <p:spPr>
          <a:xfrm>
            <a:off x="381000" y="562928"/>
            <a:ext cx="11424920" cy="10608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  <a:defRPr sz="4000" b="0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8" name="Google Shape;88;p13"/>
          <p:cNvSpPr txBox="1">
            <a:spLocks noGrp="1"/>
          </p:cNvSpPr>
          <p:nvPr>
            <p:ph type="body" idx="1"/>
          </p:nvPr>
        </p:nvSpPr>
        <p:spPr>
          <a:xfrm>
            <a:off x="381002" y="1865811"/>
            <a:ext cx="5532119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body" idx="2"/>
          </p:nvPr>
        </p:nvSpPr>
        <p:spPr>
          <a:xfrm>
            <a:off x="6233160" y="1865811"/>
            <a:ext cx="5572760" cy="41043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404040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0404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>
  <p:cSld name="Encabezado de sección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4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4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94" name="Google Shape;94;p14"/>
          <p:cNvSpPr txBox="1">
            <a:spLocks noGrp="1"/>
          </p:cNvSpPr>
          <p:nvPr>
            <p:ph type="title"/>
          </p:nvPr>
        </p:nvSpPr>
        <p:spPr>
          <a:xfrm>
            <a:off x="831850" y="784707"/>
            <a:ext cx="10521951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  <a:defRPr sz="4400" b="1" i="0" u="none" strike="noStrike" cap="none">
                <a:solidFill>
                  <a:srgbClr val="6E152E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5" name="Google Shape;95;p14"/>
          <p:cNvSpPr txBox="1">
            <a:spLocks noGrp="1"/>
          </p:cNvSpPr>
          <p:nvPr>
            <p:ph type="body" idx="1"/>
          </p:nvPr>
        </p:nvSpPr>
        <p:spPr>
          <a:xfrm>
            <a:off x="831851" y="2956561"/>
            <a:ext cx="10515600" cy="2208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ntenido con título">
  <p:cSld name="1_Contenido con título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5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5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body" idx="1"/>
          </p:nvPr>
        </p:nvSpPr>
        <p:spPr>
          <a:xfrm>
            <a:off x="1088397" y="3148034"/>
            <a:ext cx="10126721" cy="561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DEC9A2"/>
              </a:buClr>
              <a:buSzPts val="4000"/>
              <a:buFont typeface="Arial"/>
              <a:buNone/>
              <a:defRPr sz="4000" b="0" i="0" u="none" strike="noStrike" cap="none">
                <a:solidFill>
                  <a:srgbClr val="DEC9A2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0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7" r:id="rId4"/>
    <p:sldLayoutId id="2147483658" r:id="rId5"/>
    <p:sldLayoutId id="2147483659" r:id="rId6"/>
    <p:sldLayoutId id="2147483660" r:id="rId7"/>
    <p:sldLayoutId id="2147483661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xhere.com/en/photo/1588943" TargetMode="Externa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6"/>
          <p:cNvSpPr txBox="1">
            <a:spLocks noGrp="1"/>
          </p:cNvSpPr>
          <p:nvPr>
            <p:ph type="title"/>
          </p:nvPr>
        </p:nvSpPr>
        <p:spPr>
          <a:xfrm>
            <a:off x="363220" y="2204371"/>
            <a:ext cx="1146556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r>
              <a:rPr lang="es-MX" dirty="0"/>
              <a:t>TÍTULO DE LA TESIS/TESINA</a:t>
            </a:r>
            <a:endParaRPr dirty="0"/>
          </a:p>
        </p:txBody>
      </p:sp>
      <p:sp>
        <p:nvSpPr>
          <p:cNvPr id="106" name="Google Shape;106;p16"/>
          <p:cNvSpPr txBox="1"/>
          <p:nvPr/>
        </p:nvSpPr>
        <p:spPr>
          <a:xfrm>
            <a:off x="363220" y="3518693"/>
            <a:ext cx="11465560" cy="204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b="0" i="0" u="none" strike="noStrike" cap="none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NOMBRE DEL PROGRAMA DE POSGRADO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NOMBRE DEL (LA) SUSTENTANTE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b="0" i="0" u="none" strike="noStrike" cap="none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NOMBRE DEL (LA) DIRECTOR(A) DE TESIS/TESINA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NOMBRE DEL CODIRECTOR (A) DE TESIS/TESINA</a:t>
            </a: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endParaRPr lang="es-MX" b="0" i="0" u="none" strike="noStrike" cap="none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  <a:p>
            <a:pPr marL="0" marR="0" lvl="0" indent="0" algn="ctr" rtl="0">
              <a:lnSpc>
                <a:spcPct val="170000"/>
              </a:lnSpc>
              <a:spcBef>
                <a:spcPts val="0"/>
              </a:spcBef>
              <a:spcAft>
                <a:spcPts val="0"/>
              </a:spcAft>
              <a:buClr>
                <a:srgbClr val="BC945A"/>
              </a:buClr>
              <a:buSzPts val="2400"/>
              <a:buFont typeface="Arial"/>
              <a:buNone/>
            </a:pPr>
            <a:r>
              <a:rPr lang="es-MX" dirty="0">
                <a:solidFill>
                  <a:srgbClr val="BC945A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LUGAR Y FECHA</a:t>
            </a:r>
            <a:endParaRPr b="0" i="0" u="none" strike="noStrike" cap="none" dirty="0">
              <a:solidFill>
                <a:srgbClr val="BC945A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pic>
        <p:nvPicPr>
          <p:cNvPr id="110" name="Google Shape;110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802600" y="5568025"/>
            <a:ext cx="5978500" cy="7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D486895-D4C3-F09D-D6B0-E9DE291417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1</a:t>
            </a:fld>
            <a:endParaRPr lang="es-MX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7"/>
          <p:cNvSpPr txBox="1">
            <a:spLocks noGrp="1"/>
          </p:cNvSpPr>
          <p:nvPr>
            <p:ph type="title"/>
          </p:nvPr>
        </p:nvSpPr>
        <p:spPr>
          <a:xfrm>
            <a:off x="216858" y="330829"/>
            <a:ext cx="4452043" cy="26522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just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000"/>
              <a:buFont typeface="Montserrat SemiBold"/>
              <a:buNone/>
            </a:pPr>
            <a:r>
              <a:rPr lang="es-MX" sz="3600" dirty="0"/>
              <a:t>Puntos que se recomienda abordar durante la defensa de examen de grado.</a:t>
            </a:r>
            <a:endParaRPr sz="3600" dirty="0"/>
          </a:p>
        </p:txBody>
      </p:sp>
      <p:sp>
        <p:nvSpPr>
          <p:cNvPr id="116" name="Google Shape;116;p17"/>
          <p:cNvSpPr txBox="1">
            <a:spLocks noGrp="1"/>
          </p:cNvSpPr>
          <p:nvPr>
            <p:ph type="body" idx="1"/>
          </p:nvPr>
        </p:nvSpPr>
        <p:spPr>
          <a:xfrm>
            <a:off x="5341184" y="1253330"/>
            <a:ext cx="6633958" cy="543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Antecedentes</a:t>
            </a:r>
          </a:p>
          <a:p>
            <a:pPr lvl="1">
              <a:lnSpc>
                <a:spcPct val="160000"/>
              </a:lnSpc>
            </a:pPr>
            <a:r>
              <a:rPr lang="es-MX" sz="1400" dirty="0"/>
              <a:t>Problemática a resolver</a:t>
            </a:r>
          </a:p>
          <a:p>
            <a:pPr lvl="1">
              <a:lnSpc>
                <a:spcPct val="160000"/>
              </a:lnSpc>
            </a:pPr>
            <a:r>
              <a:rPr lang="es-MX" sz="1400" dirty="0"/>
              <a:t>Objetivo general y específicos</a:t>
            </a:r>
          </a:p>
          <a:p>
            <a:pPr lvl="1">
              <a:lnSpc>
                <a:spcPct val="160000"/>
              </a:lnSpc>
            </a:pPr>
            <a:r>
              <a:rPr lang="es-MX" sz="1400" dirty="0"/>
              <a:t>Justificación y alcances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Marco teórico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Materiales y Métodos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Resultados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Conclusiones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Trabajos Futuros</a:t>
            </a:r>
          </a:p>
          <a:p>
            <a:pPr marL="514350" indent="-514350">
              <a:lnSpc>
                <a:spcPct val="160000"/>
              </a:lnSpc>
              <a:buFont typeface="+mj-lt"/>
              <a:buAutoNum type="arabicPeriod"/>
            </a:pPr>
            <a:r>
              <a:rPr lang="es-MX" sz="1400" dirty="0"/>
              <a:t>Bibliografía. </a:t>
            </a:r>
          </a:p>
        </p:txBody>
      </p:sp>
      <p:pic>
        <p:nvPicPr>
          <p:cNvPr id="120" name="Google Shape;12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hand holding a pencil over a checklist&#10;&#10;Description automatically generated">
            <a:extLst>
              <a:ext uri="{FF2B5EF4-FFF2-40B4-BE49-F238E27FC236}">
                <a16:creationId xmlns:a16="http://schemas.microsoft.com/office/drawing/2014/main" id="{8F711F41-B99D-6B5A-6E63-65E5CD9B86B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53" b="99706" l="24274" r="68376">
                        <a14:foregroundMark x1="47521" y1="6471" x2="52137" y2="6471"/>
                        <a14:foregroundMark x1="26838" y1="18824" x2="26838" y2="18824"/>
                        <a14:foregroundMark x1="27863" y1="27941" x2="27863" y2="27941"/>
                        <a14:foregroundMark x1="51453" y1="3824" x2="53333" y2="2353"/>
                        <a14:foregroundMark x1="25983" y1="21471" x2="27692" y2="34118"/>
                        <a14:foregroundMark x1="27692" y1="34118" x2="29573" y2="39412"/>
                        <a14:foregroundMark x1="26667" y1="25882" x2="25641" y2="21471"/>
                        <a14:foregroundMark x1="26838" y1="19412" x2="24957" y2="20882"/>
                        <a14:foregroundMark x1="28205" y1="32647" x2="32308" y2="50882"/>
                        <a14:foregroundMark x1="31795" y1="47059" x2="35385" y2="60882"/>
                        <a14:foregroundMark x1="34701" y1="59412" x2="38974" y2="77353"/>
                        <a14:foregroundMark x1="38974" y1="77353" x2="48547" y2="73824"/>
                        <a14:foregroundMark x1="48547" y1="73824" x2="48718" y2="73824"/>
                        <a14:foregroundMark x1="37607" y1="77059" x2="42906" y2="77059"/>
                        <a14:foregroundMark x1="42051" y1="77059" x2="38462" y2="79412"/>
                        <a14:foregroundMark x1="62222" y1="84118" x2="65299" y2="96176"/>
                        <a14:foregroundMark x1="62735" y1="78235" x2="65812" y2="90882"/>
                        <a14:foregroundMark x1="65812" y1="90882" x2="66154" y2="95000"/>
                        <a14:foregroundMark x1="67863" y1="87647" x2="64615" y2="99706"/>
                        <a14:foregroundMark x1="64615" y1="99706" x2="63248" y2="99706"/>
                        <a14:foregroundMark x1="68376" y1="85294" x2="67863" y2="99706"/>
                      </a14:backgroundRemoval>
                    </a14:imgEffect>
                  </a14:imgLayer>
                </a14:imgProps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rcRect l="23405" r="31400"/>
          <a:stretch/>
        </p:blipFill>
        <p:spPr>
          <a:xfrm>
            <a:off x="2038661" y="3152034"/>
            <a:ext cx="2624601" cy="3375136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C84D30-CCBA-5B27-2E53-CCCDF70787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2</a:t>
            </a:fld>
            <a:endParaRPr lang="es-MX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8"/>
          <p:cNvSpPr txBox="1">
            <a:spLocks noGrp="1"/>
          </p:cNvSpPr>
          <p:nvPr>
            <p:ph type="title"/>
          </p:nvPr>
        </p:nvSpPr>
        <p:spPr>
          <a:xfrm>
            <a:off x="831851" y="784707"/>
            <a:ext cx="8256732" cy="1806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ts val="4400"/>
              <a:buFont typeface="Montserrat SemiBold"/>
              <a:buNone/>
            </a:pPr>
            <a:endParaRPr/>
          </a:p>
        </p:txBody>
      </p:sp>
      <p:sp>
        <p:nvSpPr>
          <p:cNvPr id="126" name="Google Shape;126;p18"/>
          <p:cNvSpPr txBox="1">
            <a:spLocks noGrp="1"/>
          </p:cNvSpPr>
          <p:nvPr>
            <p:ph type="body" idx="1"/>
          </p:nvPr>
        </p:nvSpPr>
        <p:spPr>
          <a:xfrm>
            <a:off x="831851" y="2956560"/>
            <a:ext cx="8256732" cy="26714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</a:pPr>
            <a:endParaRPr/>
          </a:p>
        </p:txBody>
      </p:sp>
      <p:pic>
        <p:nvPicPr>
          <p:cNvPr id="130" name="Google Shape;13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48150" y="169675"/>
            <a:ext cx="4599176" cy="6100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81889E9-78DA-406D-609C-C769BB0E50B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3</a:t>
            </a:fld>
            <a:endParaRPr lang="es-MX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26"/>
          <p:cNvSpPr txBox="1">
            <a:spLocks noGrp="1"/>
          </p:cNvSpPr>
          <p:nvPr>
            <p:ph type="body" idx="1"/>
          </p:nvPr>
        </p:nvSpPr>
        <p:spPr>
          <a:xfrm>
            <a:off x="2892051" y="3072788"/>
            <a:ext cx="6519411" cy="9015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6E152E"/>
              </a:buClr>
              <a:buSzPct val="100000"/>
              <a:buNone/>
            </a:pPr>
            <a:r>
              <a:rPr lang="es-MX"/>
              <a:t>TÍTULO DE CONTRAPORTADA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6E152E"/>
              </a:buClr>
              <a:buSzPct val="100000"/>
              <a:buNone/>
            </a:pPr>
            <a:endParaRPr/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2175" y="5883450"/>
            <a:ext cx="5978500" cy="7930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6FC3638-F61B-C5B5-DFCA-93E093F21E5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MX" smtClean="0"/>
              <a:t>4</a:t>
            </a:fld>
            <a:endParaRPr lang="es-MX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50504723CD432F419928129131EFF767" ma:contentTypeVersion="0" ma:contentTypeDescription="Crear nuevo documento." ma:contentTypeScope="" ma:versionID="5f881f3080b71badf24610ac33127d74">
  <xsd:schema xmlns:xsd="http://www.w3.org/2001/XMLSchema" xmlns:p="http://schemas.microsoft.com/office/2006/metadata/properties" targetNamespace="http://schemas.microsoft.com/office/2006/metadata/properties" ma:root="true" ma:fieldsID="b004d877ca112f136821ba8115f64728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nido" ma:readOnly="true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E6248D1D-3FE1-48C5-9751-8B3A537F3350}">
  <ds:schemaRefs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C7481129-8743-4B6E-A616-06519CFDAB8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580401B-075F-46ED-A778-1FFC4E973A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85</Words>
  <Application>Microsoft Office PowerPoint</Application>
  <PresentationFormat>Widescreen</PresentationFormat>
  <Paragraphs>23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Montserrat SemiBold</vt:lpstr>
      <vt:lpstr>Montserrat</vt:lpstr>
      <vt:lpstr>Tema de Office</vt:lpstr>
      <vt:lpstr>TÍTULO DE LA TESIS/TESINA</vt:lpstr>
      <vt:lpstr>Puntos que se recomienda abordar durante la defensa de examen de grado.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PRESENTACIÓN</dc:title>
  <cp:lastModifiedBy>Geovany Gonzalez Carlos</cp:lastModifiedBy>
  <cp:revision>2</cp:revision>
  <dcterms:modified xsi:type="dcterms:W3CDTF">2024-07-05T17:49:30Z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0x01010050504723CD432F419928129131EFF767</vt:lpwstr>
  </property>
</Properties>
</file>