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4" r:id="rId6"/>
  </p:sldMasterIdLst>
  <p:sldIdLst>
    <p:sldId id="256" r:id="rId7"/>
    <p:sldId id="257" r:id="rId8"/>
    <p:sldId id="25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E44"/>
    <a:srgbClr val="782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9671" y="2912004"/>
            <a:ext cx="7046489" cy="152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MX" noProof="0" dirty="0"/>
              <a:t>Título de la presentación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29671" y="5672137"/>
            <a:ext cx="8543925" cy="398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MX" noProof="0" dirty="0"/>
              <a:t>Lugar y fecha</a:t>
            </a:r>
          </a:p>
        </p:txBody>
      </p:sp>
    </p:spTree>
    <p:extLst>
      <p:ext uri="{BB962C8B-B14F-4D97-AF65-F5344CB8AC3E}">
        <p14:creationId xmlns:p14="http://schemas.microsoft.com/office/powerpoint/2010/main" val="29865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7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8938" y="1524000"/>
            <a:ext cx="11422062" cy="473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48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3884082"/>
            <a:ext cx="6858000" cy="1444097"/>
          </a:xfrm>
          <a:prstGeom prst="rect">
            <a:avLst/>
          </a:prstGeom>
        </p:spPr>
        <p:txBody>
          <a:bodyPr anchor="t"/>
          <a:lstStyle>
            <a:lvl1pPr algn="ctr"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noProof="0" dirty="0"/>
              <a:t>En caso de necesitar </a:t>
            </a:r>
            <a:br>
              <a:rPr lang="es-MX" noProof="0" dirty="0"/>
            </a:br>
            <a:r>
              <a:rPr lang="es-MX" noProof="0" dirty="0"/>
              <a:t>poner algún contacto</a:t>
            </a:r>
            <a:br>
              <a:rPr lang="es-MX" noProof="0" dirty="0"/>
            </a:b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1035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133" y="0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33" y="1630891"/>
            <a:ext cx="11421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3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82E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82E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2E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7247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Puntos que se recomienda abordar durante tu defensa de grado.</a:t>
            </a:r>
            <a:br>
              <a:rPr lang="es-MX" dirty="0"/>
            </a:b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Antecedentes</a:t>
            </a:r>
          </a:p>
          <a:p>
            <a:pPr lvl="1"/>
            <a:r>
              <a:rPr lang="es-MX" dirty="0"/>
              <a:t>Problemática a resolver</a:t>
            </a:r>
          </a:p>
          <a:p>
            <a:pPr lvl="1"/>
            <a:r>
              <a:rPr lang="es-MX" dirty="0"/>
              <a:t>Objetivo general y específicos</a:t>
            </a:r>
          </a:p>
          <a:p>
            <a:pPr lvl="1"/>
            <a:r>
              <a:rPr lang="es-MX" dirty="0"/>
              <a:t>Justificación y alcances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Marco teórico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Materiales y Métodos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Trabajos Futuros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Bibliografía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376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17" y="3741683"/>
            <a:ext cx="57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765" y="4393325"/>
            <a:ext cx="497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1592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758FA9-4B4D-4843-A221-C92D00EE7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1378E7-3BE7-4257-A6C4-6006A4D30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04706-D92E-425A-A7FD-27DA9AB35C9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Office Theme</vt:lpstr>
      <vt:lpstr>Custom Design</vt:lpstr>
      <vt:lpstr>1_Custom Design</vt:lpstr>
      <vt:lpstr>PowerPoint Presentation</vt:lpstr>
      <vt:lpstr>Puntos que se recomienda abordar durante tu defensa de grado. </vt:lpstr>
      <vt:lpstr>PowerPoint Presentation</vt:lpstr>
    </vt:vector>
  </TitlesOfParts>
  <Company>CIATEQ 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Hernandez</dc:creator>
  <cp:lastModifiedBy>Geovani Gonzalez</cp:lastModifiedBy>
  <cp:revision>9</cp:revision>
  <dcterms:created xsi:type="dcterms:W3CDTF">2015-06-22T18:45:25Z</dcterms:created>
  <dcterms:modified xsi:type="dcterms:W3CDTF">2020-07-02T23:19:20Z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