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0"/>
  </p:notesMasterIdLst>
  <p:handoutMasterIdLst>
    <p:handoutMasterId r:id="rId11"/>
  </p:handoutMasterIdLst>
  <p:sldIdLst>
    <p:sldId id="307" r:id="rId5"/>
    <p:sldId id="311" r:id="rId6"/>
    <p:sldId id="286" r:id="rId7"/>
    <p:sldId id="312" r:id="rId8"/>
    <p:sldId id="296" r:id="rId9"/>
  </p:sldIdLst>
  <p:sldSz cx="12192000" cy="6858000"/>
  <p:notesSz cx="6858000" cy="9144000"/>
  <p:embeddedFontLst>
    <p:embeddedFont>
      <p:font typeface="Century Gothic" panose="020B0502020202020204" pitchFamily="34" charset="0"/>
      <p:regular r:id="rId12"/>
      <p:bold r:id="rId13"/>
      <p:italic r:id="rId14"/>
      <p:boldItalic r:id="rId15"/>
    </p:embeddedFont>
    <p:embeddedFont>
      <p:font typeface="Noto Sans" panose="020B0502040504020204" pitchFamily="34" charset="0"/>
      <p:regular r:id="rId16"/>
      <p:bold r:id="rId17"/>
      <p:italic r:id="rId18"/>
      <p:boldItalic r:id="rId19"/>
    </p:embeddedFont>
    <p:embeddedFont>
      <p:font typeface="Noto Sans Medium" panose="020B0604020202020204" charset="0"/>
      <p:regular r:id="rId20"/>
      <p:italic r:id="rId21"/>
    </p:embeddedFont>
    <p:embeddedFont>
      <p:font typeface="Noto Sans SemiBold" panose="020B0604020202020204" charset="0"/>
      <p:regular r:id="rId22"/>
      <p:bold r:id="rId23"/>
      <p:italic r:id="rId24"/>
      <p:boldItalic r:id="rId25"/>
    </p:embeddedFont>
  </p:embeddedFontLst>
  <p:defaultText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5B4E"/>
    <a:srgbClr val="9C2148"/>
    <a:srgbClr val="6E152E"/>
    <a:srgbClr val="E7D395"/>
    <a:srgbClr val="BC945A"/>
    <a:srgbClr val="DEC9A2"/>
    <a:srgbClr val="245C4F"/>
    <a:srgbClr val="A42145"/>
    <a:srgbClr val="404040"/>
    <a:srgbClr val="691B31"/>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20"/>
    <p:restoredTop sz="86531"/>
  </p:normalViewPr>
  <p:slideViewPr>
    <p:cSldViewPr snapToGrid="0" snapToObjects="1">
      <p:cViewPr varScale="1">
        <p:scale>
          <a:sx n="59" d="100"/>
          <a:sy n="59" d="100"/>
        </p:scale>
        <p:origin x="1302"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02" d="100"/>
          <a:sy n="102" d="100"/>
        </p:scale>
        <p:origin x="2648"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10.fntdata"/><Relationship Id="rId7" Type="http://schemas.openxmlformats.org/officeDocument/2006/relationships/slide" Target="slides/slide3.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2" Type="http://schemas.openxmlformats.org/officeDocument/2006/relationships/customXml" Target="../customXml/item2.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24" Type="http://schemas.openxmlformats.org/officeDocument/2006/relationships/font" Target="fonts/font13.fntdata"/><Relationship Id="rId5" Type="http://schemas.openxmlformats.org/officeDocument/2006/relationships/slide" Target="slides/slide1.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theme" Target="theme/theme1.xml"/><Relationship Id="rId10" Type="http://schemas.openxmlformats.org/officeDocument/2006/relationships/notesMaster" Target="notesMasters/notesMaster1.xml"/><Relationship Id="rId19"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7927D54E-8C2E-5140-8C91-3FEA4A3AB8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a:extLst>
              <a:ext uri="{FF2B5EF4-FFF2-40B4-BE49-F238E27FC236}">
                <a16:creationId xmlns:a16="http://schemas.microsoft.com/office/drawing/2014/main" id="{F2D13BB7-3677-894F-9A14-A006787831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5092CE-056A-8E4F-AA38-7AF6D4E38A72}" type="datetimeFigureOut">
              <a:rPr lang="es-MX" smtClean="0"/>
              <a:t>10/03/2026</a:t>
            </a:fld>
            <a:endParaRPr lang="es-MX"/>
          </a:p>
        </p:txBody>
      </p:sp>
      <p:sp>
        <p:nvSpPr>
          <p:cNvPr id="4" name="Marcador de pie de página 3">
            <a:extLst>
              <a:ext uri="{FF2B5EF4-FFF2-40B4-BE49-F238E27FC236}">
                <a16:creationId xmlns:a16="http://schemas.microsoft.com/office/drawing/2014/main" id="{21DC28EA-8CAC-E143-B39A-5889FAF729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a:extLst>
              <a:ext uri="{FF2B5EF4-FFF2-40B4-BE49-F238E27FC236}">
                <a16:creationId xmlns:a16="http://schemas.microsoft.com/office/drawing/2014/main" id="{68C73B85-DAD0-4144-A9F5-B99516FD33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83F5F3-A0C0-064E-A21B-3D52FC9E23D3}" type="slidenum">
              <a:rPr lang="es-MX" smtClean="0"/>
              <a:t>‹#›</a:t>
            </a:fld>
            <a:endParaRPr lang="es-MX"/>
          </a:p>
        </p:txBody>
      </p:sp>
    </p:spTree>
    <p:extLst>
      <p:ext uri="{BB962C8B-B14F-4D97-AF65-F5344CB8AC3E}">
        <p14:creationId xmlns:p14="http://schemas.microsoft.com/office/powerpoint/2010/main" val="2495397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0E016B-CAC3-6B4C-90C0-D7AA6A747DA3}" type="datetimeFigureOut">
              <a:rPr lang="es-MX" smtClean="0"/>
              <a:t>10/03/2026</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F3107-FFE8-3645-B89F-777090C37BF5}" type="slidenum">
              <a:rPr lang="es-MX" smtClean="0"/>
              <a:t>‹#›</a:t>
            </a:fld>
            <a:endParaRPr lang="es-MX"/>
          </a:p>
        </p:txBody>
      </p:sp>
    </p:spTree>
    <p:extLst>
      <p:ext uri="{BB962C8B-B14F-4D97-AF65-F5344CB8AC3E}">
        <p14:creationId xmlns:p14="http://schemas.microsoft.com/office/powerpoint/2010/main" val="3198904202"/>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4ABF3107-FFE8-3645-B89F-777090C37BF5}" type="slidenum">
              <a:rPr lang="es-MX" smtClean="0"/>
              <a:t>5</a:t>
            </a:fld>
            <a:endParaRPr lang="es-MX"/>
          </a:p>
        </p:txBody>
      </p:sp>
    </p:spTree>
    <p:extLst>
      <p:ext uri="{BB962C8B-B14F-4D97-AF65-F5344CB8AC3E}">
        <p14:creationId xmlns:p14="http://schemas.microsoft.com/office/powerpoint/2010/main" val="28501808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29FCE891-2873-1849-A37C-A2CF6D30A712}"/>
              </a:ext>
            </a:extLst>
          </p:cNvPr>
          <p:cNvSpPr txBox="1">
            <a:spLocks/>
          </p:cNvSpPr>
          <p:nvPr userDrawn="1"/>
        </p:nvSpPr>
        <p:spPr>
          <a:xfrm>
            <a:off x="838200" y="1669777"/>
            <a:ext cx="10515600" cy="13255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b="0" i="0" kern="1200">
                <a:solidFill>
                  <a:srgbClr val="A42145"/>
                </a:solidFill>
                <a:latin typeface="Montserrat SemiBold" panose="00000700000000000000" pitchFamily="2" charset="0"/>
                <a:ea typeface="+mj-ea"/>
                <a:cs typeface="+mj-cs"/>
              </a:defRPr>
            </a:lvl1pPr>
          </a:lstStyle>
          <a:p>
            <a:endParaRPr lang="es-MX" sz="4400" dirty="0"/>
          </a:p>
        </p:txBody>
      </p:sp>
      <p:sp>
        <p:nvSpPr>
          <p:cNvPr id="2" name="Título 1">
            <a:extLst>
              <a:ext uri="{FF2B5EF4-FFF2-40B4-BE49-F238E27FC236}">
                <a16:creationId xmlns:a16="http://schemas.microsoft.com/office/drawing/2014/main" id="{D3137A33-B79A-F64E-F541-047F8AB686E6}"/>
              </a:ext>
            </a:extLst>
          </p:cNvPr>
          <p:cNvSpPr>
            <a:spLocks noGrp="1"/>
          </p:cNvSpPr>
          <p:nvPr>
            <p:ph type="title" hasCustomPrompt="1"/>
          </p:nvPr>
        </p:nvSpPr>
        <p:spPr>
          <a:xfrm>
            <a:off x="3006246" y="1955870"/>
            <a:ext cx="8822533" cy="1325563"/>
          </a:xfrm>
          <a:prstGeom prst="rect">
            <a:avLst/>
          </a:prstGeom>
          <a:noFill/>
        </p:spPr>
        <p:txBody>
          <a:bodyPr/>
          <a:lstStyle>
            <a:lvl1pPr algn="l">
              <a:defRPr b="1" i="0">
                <a:solidFill>
                  <a:srgbClr val="9C2148"/>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r>
              <a:rPr lang="es-ES" dirty="0"/>
              <a:t>Título Noto Sans 1 piso </a:t>
            </a:r>
            <a:r>
              <a:rPr lang="es-ES" dirty="0" err="1"/>
              <a:t>Lorem</a:t>
            </a:r>
            <a:br>
              <a:rPr lang="es-ES" dirty="0"/>
            </a:br>
            <a:r>
              <a:rPr lang="es-ES" dirty="0"/>
              <a:t>Título Noto Sans 2 pisos </a:t>
            </a:r>
            <a:r>
              <a:rPr lang="es-ES" dirty="0" err="1"/>
              <a:t>Lorem</a:t>
            </a:r>
            <a:endParaRPr lang="es-MX" dirty="0"/>
          </a:p>
        </p:txBody>
      </p:sp>
      <p:sp>
        <p:nvSpPr>
          <p:cNvPr id="8" name="Marcador de contenido 2">
            <a:extLst>
              <a:ext uri="{FF2B5EF4-FFF2-40B4-BE49-F238E27FC236}">
                <a16:creationId xmlns:a16="http://schemas.microsoft.com/office/drawing/2014/main" id="{E6EEB876-5382-B56F-2136-D31B7128E8CE}"/>
              </a:ext>
            </a:extLst>
          </p:cNvPr>
          <p:cNvSpPr>
            <a:spLocks noGrp="1"/>
          </p:cNvSpPr>
          <p:nvPr>
            <p:ph idx="1" hasCustomPrompt="1"/>
          </p:nvPr>
        </p:nvSpPr>
        <p:spPr>
          <a:xfrm>
            <a:off x="363220" y="3460818"/>
            <a:ext cx="11465560" cy="365125"/>
          </a:xfrm>
          <a:prstGeom prst="rect">
            <a:avLst/>
          </a:prstGeom>
        </p:spPr>
        <p:txBody>
          <a:bodyPr>
            <a:noAutofit/>
          </a:bodyPr>
          <a:lstStyle>
            <a:lvl1pPr marL="0" indent="0" algn="ctr">
              <a:buNone/>
              <a:defRPr sz="2000" b="0" i="0">
                <a:solidFill>
                  <a:srgbClr val="6E152E"/>
                </a:solidFill>
                <a:latin typeface="Noto Sans Medium" panose="020B0502040504020204" pitchFamily="34" charset="0"/>
                <a:ea typeface="Noto Sans Medium" panose="020B0502040504020204" pitchFamily="34" charset="0"/>
                <a:cs typeface="Noto Sans Medium" panose="020B0502040504020204" pitchFamily="34" charset="0"/>
              </a:defRPr>
            </a:lvl1pPr>
          </a:lstStyle>
          <a:p>
            <a:r>
              <a:rPr lang="es-ES" dirty="0"/>
              <a:t>00 de mes de 2026</a:t>
            </a:r>
          </a:p>
        </p:txBody>
      </p:sp>
    </p:spTree>
    <p:extLst>
      <p:ext uri="{BB962C8B-B14F-4D97-AF65-F5344CB8AC3E}">
        <p14:creationId xmlns:p14="http://schemas.microsoft.com/office/powerpoint/2010/main" val="2783656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29FCE891-2873-1849-A37C-A2CF6D30A712}"/>
              </a:ext>
            </a:extLst>
          </p:cNvPr>
          <p:cNvSpPr txBox="1">
            <a:spLocks/>
          </p:cNvSpPr>
          <p:nvPr userDrawn="1"/>
        </p:nvSpPr>
        <p:spPr>
          <a:xfrm>
            <a:off x="838200" y="1669777"/>
            <a:ext cx="10515600" cy="13255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b="0" i="0" kern="1200">
                <a:solidFill>
                  <a:srgbClr val="A42145"/>
                </a:solidFill>
                <a:latin typeface="Montserrat SemiBold" panose="00000700000000000000" pitchFamily="2" charset="0"/>
                <a:ea typeface="+mj-ea"/>
                <a:cs typeface="+mj-cs"/>
              </a:defRPr>
            </a:lvl1pPr>
          </a:lstStyle>
          <a:p>
            <a:endParaRPr lang="es-MX" sz="4400" dirty="0"/>
          </a:p>
        </p:txBody>
      </p:sp>
      <p:sp>
        <p:nvSpPr>
          <p:cNvPr id="2" name="Título 1">
            <a:extLst>
              <a:ext uri="{FF2B5EF4-FFF2-40B4-BE49-F238E27FC236}">
                <a16:creationId xmlns:a16="http://schemas.microsoft.com/office/drawing/2014/main" id="{D3137A33-B79A-F64E-F541-047F8AB686E6}"/>
              </a:ext>
            </a:extLst>
          </p:cNvPr>
          <p:cNvSpPr>
            <a:spLocks noGrp="1"/>
          </p:cNvSpPr>
          <p:nvPr>
            <p:ph type="title" hasCustomPrompt="1"/>
          </p:nvPr>
        </p:nvSpPr>
        <p:spPr>
          <a:xfrm>
            <a:off x="1684733" y="1955870"/>
            <a:ext cx="8822533" cy="1325563"/>
          </a:xfrm>
          <a:prstGeom prst="rect">
            <a:avLst/>
          </a:prstGeom>
          <a:noFill/>
        </p:spPr>
        <p:txBody>
          <a:bodyPr/>
          <a:lstStyle>
            <a:lvl1pPr algn="l">
              <a:defRPr b="1" i="0">
                <a:solidFill>
                  <a:srgbClr val="9C2148"/>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r>
              <a:rPr lang="es-ES" dirty="0"/>
              <a:t>Título Noto Sans 1 piso </a:t>
            </a:r>
            <a:r>
              <a:rPr lang="es-ES" dirty="0" err="1"/>
              <a:t>Lorem</a:t>
            </a:r>
            <a:br>
              <a:rPr lang="es-ES" dirty="0"/>
            </a:br>
            <a:r>
              <a:rPr lang="es-ES" dirty="0"/>
              <a:t>Título Noto Sans 2 pisos </a:t>
            </a:r>
            <a:r>
              <a:rPr lang="es-ES" dirty="0" err="1"/>
              <a:t>Lorem</a:t>
            </a:r>
            <a:endParaRPr lang="es-MX" dirty="0"/>
          </a:p>
        </p:txBody>
      </p:sp>
      <p:sp>
        <p:nvSpPr>
          <p:cNvPr id="8" name="Marcador de contenido 2">
            <a:extLst>
              <a:ext uri="{FF2B5EF4-FFF2-40B4-BE49-F238E27FC236}">
                <a16:creationId xmlns:a16="http://schemas.microsoft.com/office/drawing/2014/main" id="{E6EEB876-5382-B56F-2136-D31B7128E8CE}"/>
              </a:ext>
            </a:extLst>
          </p:cNvPr>
          <p:cNvSpPr>
            <a:spLocks noGrp="1"/>
          </p:cNvSpPr>
          <p:nvPr>
            <p:ph idx="1" hasCustomPrompt="1"/>
          </p:nvPr>
        </p:nvSpPr>
        <p:spPr>
          <a:xfrm>
            <a:off x="363220" y="3460818"/>
            <a:ext cx="11465560" cy="365125"/>
          </a:xfrm>
          <a:prstGeom prst="rect">
            <a:avLst/>
          </a:prstGeom>
        </p:spPr>
        <p:txBody>
          <a:bodyPr>
            <a:noAutofit/>
          </a:bodyPr>
          <a:lstStyle>
            <a:lvl1pPr marL="0" indent="0" algn="ctr">
              <a:buNone/>
              <a:defRPr sz="2000" b="0" i="0">
                <a:solidFill>
                  <a:srgbClr val="6E152E"/>
                </a:solidFill>
                <a:latin typeface="Noto Sans Medium" panose="020B0502040504020204" pitchFamily="34" charset="0"/>
                <a:ea typeface="Noto Sans Medium" panose="020B0502040504020204" pitchFamily="34" charset="0"/>
                <a:cs typeface="Noto Sans Medium" panose="020B0502040504020204" pitchFamily="34" charset="0"/>
              </a:defRPr>
            </a:lvl1pPr>
          </a:lstStyle>
          <a:p>
            <a:r>
              <a:rPr lang="es-ES" dirty="0"/>
              <a:t>00 de mes de 2026</a:t>
            </a:r>
          </a:p>
        </p:txBody>
      </p:sp>
    </p:spTree>
    <p:extLst>
      <p:ext uri="{BB962C8B-B14F-4D97-AF65-F5344CB8AC3E}">
        <p14:creationId xmlns:p14="http://schemas.microsoft.com/office/powerpoint/2010/main" val="4264150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Diapositiva de tex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89CE3FC-652B-75A0-7C01-A07C269983EE}"/>
              </a:ext>
            </a:extLst>
          </p:cNvPr>
          <p:cNvSpPr>
            <a:spLocks noGrp="1"/>
          </p:cNvSpPr>
          <p:nvPr>
            <p:ph type="title" hasCustomPrompt="1"/>
          </p:nvPr>
        </p:nvSpPr>
        <p:spPr>
          <a:xfrm>
            <a:off x="293318" y="251901"/>
            <a:ext cx="8465671" cy="884717"/>
          </a:xfrm>
          <a:prstGeom prst="rect">
            <a:avLst/>
          </a:prstGeom>
          <a:noFill/>
        </p:spPr>
        <p:txBody>
          <a:bodyPr/>
          <a:lstStyle>
            <a:lvl1pPr algn="l">
              <a:defRPr sz="4000" b="1" i="0">
                <a:solidFill>
                  <a:srgbClr val="9C2148"/>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r>
              <a:rPr lang="es-ES" dirty="0"/>
              <a:t>Título Noto Sans 40 </a:t>
            </a:r>
            <a:r>
              <a:rPr lang="es-ES" dirty="0" err="1"/>
              <a:t>pts</a:t>
            </a:r>
            <a:endParaRPr lang="es-MX" dirty="0"/>
          </a:p>
        </p:txBody>
      </p:sp>
      <p:sp>
        <p:nvSpPr>
          <p:cNvPr id="5" name="Marcador de contenido 2">
            <a:extLst>
              <a:ext uri="{FF2B5EF4-FFF2-40B4-BE49-F238E27FC236}">
                <a16:creationId xmlns:a16="http://schemas.microsoft.com/office/drawing/2014/main" id="{B38A2D54-41FD-25E7-12C6-E988EA08EDDD}"/>
              </a:ext>
            </a:extLst>
          </p:cNvPr>
          <p:cNvSpPr>
            <a:spLocks noGrp="1"/>
          </p:cNvSpPr>
          <p:nvPr>
            <p:ph idx="1" hasCustomPrompt="1"/>
          </p:nvPr>
        </p:nvSpPr>
        <p:spPr>
          <a:xfrm>
            <a:off x="293318" y="1478072"/>
            <a:ext cx="8465671" cy="4273024"/>
          </a:xfrm>
          <a:prstGeom prst="rect">
            <a:avLst/>
          </a:prstGeom>
        </p:spPr>
        <p:txBody>
          <a:bodyPr>
            <a:normAutofit/>
          </a:bodyPr>
          <a:lstStyle>
            <a:lvl1pPr marL="342900" indent="-342900" algn="l">
              <a:lnSpc>
                <a:spcPct val="100000"/>
              </a:lnSpc>
              <a:buFont typeface="Arial" panose="020B0604020202020204" pitchFamily="34" charset="0"/>
              <a:buChar char="•"/>
              <a:defRPr sz="2400" b="0" i="0">
                <a:solidFill>
                  <a:srgbClr val="404040"/>
                </a:solidFill>
                <a:latin typeface="Noto Sans Medium" panose="020B0502040504020204" pitchFamily="34" charset="0"/>
                <a:ea typeface="Noto Sans Medium" panose="020B0502040504020204" pitchFamily="34" charset="0"/>
                <a:cs typeface="Noto Sans Medium" panose="020B0502040504020204" pitchFamily="34" charset="0"/>
              </a:defRPr>
            </a:lvl1pPr>
          </a:lstStyle>
          <a:p>
            <a:r>
              <a:rPr lang="es-MX" dirty="0"/>
              <a:t>Lorem ipsum dolor sit amet, consectetur adipiscing elit. Sed non risus. Suspendisse lectus tortor, dignissim sit amet, adipiscing nec, ultricies sed, dolor. Cras elementum ultrices diam. Maecenas ligula massa, varius a, semper congue, euismod non, mi. Proin porttitor, orci nec nonummy molestie. </a:t>
            </a:r>
          </a:p>
          <a:p>
            <a:r>
              <a:rPr lang="es-MX" dirty="0"/>
              <a:t>De 250 a 600 carácteres. </a:t>
            </a:r>
            <a:endParaRPr lang="es-ES" dirty="0"/>
          </a:p>
        </p:txBody>
      </p:sp>
    </p:spTree>
    <p:extLst>
      <p:ext uri="{BB962C8B-B14F-4D97-AF65-F5344CB8AC3E}">
        <p14:creationId xmlns:p14="http://schemas.microsoft.com/office/powerpoint/2010/main" val="4038974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Marcador de contenido 2">
            <a:extLst>
              <a:ext uri="{FF2B5EF4-FFF2-40B4-BE49-F238E27FC236}">
                <a16:creationId xmlns:a16="http://schemas.microsoft.com/office/drawing/2014/main" id="{A410E530-BE62-1C47-566A-7FC4D45793F2}"/>
              </a:ext>
            </a:extLst>
          </p:cNvPr>
          <p:cNvSpPr>
            <a:spLocks noGrp="1"/>
          </p:cNvSpPr>
          <p:nvPr>
            <p:ph idx="1" hasCustomPrompt="1"/>
          </p:nvPr>
        </p:nvSpPr>
        <p:spPr>
          <a:xfrm>
            <a:off x="293318" y="1478071"/>
            <a:ext cx="8465671" cy="4698893"/>
          </a:xfrm>
          <a:prstGeom prst="rect">
            <a:avLst/>
          </a:prstGeom>
        </p:spPr>
        <p:txBody>
          <a:bodyPr>
            <a:normAutofit/>
          </a:bodyPr>
          <a:lstStyle>
            <a:lvl1pPr marL="342900" indent="-342900" algn="l">
              <a:buFont typeface="Arial" panose="020B0604020202020204" pitchFamily="34" charset="0"/>
              <a:buChar char="•"/>
              <a:defRPr sz="2400" b="0" i="0">
                <a:solidFill>
                  <a:srgbClr val="404040"/>
                </a:solidFill>
                <a:latin typeface="Noto Sans Medium" panose="020B0502040504020204" pitchFamily="34" charset="0"/>
                <a:ea typeface="Noto Sans Medium" panose="020B0502040504020204" pitchFamily="34" charset="0"/>
                <a:cs typeface="Noto Sans Medium" panose="020B0502040504020204" pitchFamily="34" charset="0"/>
              </a:defRPr>
            </a:lvl1pPr>
          </a:lstStyle>
          <a:p>
            <a:r>
              <a:rPr lang="es-ES" dirty="0" err="1"/>
              <a:t>Lorem</a:t>
            </a:r>
            <a:r>
              <a:rPr lang="es-ES" dirty="0"/>
              <a:t> </a:t>
            </a:r>
            <a:r>
              <a:rPr lang="es-ES" dirty="0" err="1"/>
              <a:t>ipsum</a:t>
            </a:r>
            <a:endParaRPr lang="es-ES" dirty="0"/>
          </a:p>
          <a:p>
            <a:pPr marL="342900" marR="0" lvl="0" indent="-3429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s-ES" dirty="0" err="1"/>
              <a:t>Lorem</a:t>
            </a:r>
            <a:r>
              <a:rPr lang="es-ES" dirty="0"/>
              <a:t> </a:t>
            </a:r>
            <a:r>
              <a:rPr lang="es-ES" dirty="0" err="1"/>
              <a:t>ipsum</a:t>
            </a:r>
            <a:endParaRPr lang="es-ES" dirty="0"/>
          </a:p>
          <a:p>
            <a:endParaRPr lang="es-ES" dirty="0"/>
          </a:p>
          <a:p>
            <a:pPr marL="342900" marR="0" lvl="0" indent="-3429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s-ES" dirty="0" err="1"/>
              <a:t>Lorem</a:t>
            </a:r>
            <a:r>
              <a:rPr lang="es-ES" dirty="0"/>
              <a:t> </a:t>
            </a:r>
            <a:r>
              <a:rPr lang="es-ES" dirty="0" err="1"/>
              <a:t>ipsum</a:t>
            </a:r>
            <a:endParaRPr lang="es-ES" dirty="0"/>
          </a:p>
          <a:p>
            <a:pPr marL="342900" marR="0" lvl="0" indent="-34290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s-ES" dirty="0" err="1"/>
              <a:t>Lorem</a:t>
            </a:r>
            <a:r>
              <a:rPr lang="es-ES" dirty="0"/>
              <a:t> </a:t>
            </a:r>
            <a:r>
              <a:rPr lang="es-ES" dirty="0" err="1"/>
              <a:t>ipsum</a:t>
            </a:r>
            <a:endParaRPr lang="es-ES" dirty="0"/>
          </a:p>
          <a:p>
            <a:endParaRPr lang="es-ES" dirty="0"/>
          </a:p>
        </p:txBody>
      </p:sp>
      <p:sp>
        <p:nvSpPr>
          <p:cNvPr id="15" name="Título 1">
            <a:extLst>
              <a:ext uri="{FF2B5EF4-FFF2-40B4-BE49-F238E27FC236}">
                <a16:creationId xmlns:a16="http://schemas.microsoft.com/office/drawing/2014/main" id="{98799C87-5C83-10FC-D07B-4C5E9BF5192E}"/>
              </a:ext>
            </a:extLst>
          </p:cNvPr>
          <p:cNvSpPr>
            <a:spLocks noGrp="1"/>
          </p:cNvSpPr>
          <p:nvPr>
            <p:ph type="title" hasCustomPrompt="1"/>
          </p:nvPr>
        </p:nvSpPr>
        <p:spPr>
          <a:xfrm>
            <a:off x="293318" y="251901"/>
            <a:ext cx="8465671" cy="884717"/>
          </a:xfrm>
          <a:prstGeom prst="rect">
            <a:avLst/>
          </a:prstGeom>
          <a:noFill/>
        </p:spPr>
        <p:txBody>
          <a:bodyPr/>
          <a:lstStyle>
            <a:lvl1pPr algn="l">
              <a:defRPr sz="4000" b="1" i="0">
                <a:solidFill>
                  <a:srgbClr val="9C2148"/>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r>
              <a:rPr lang="es-ES" dirty="0"/>
              <a:t>Título Noto Sans</a:t>
            </a:r>
            <a:endParaRPr lang="es-MX" dirty="0"/>
          </a:p>
        </p:txBody>
      </p:sp>
    </p:spTree>
    <p:extLst>
      <p:ext uri="{BB962C8B-B14F-4D97-AF65-F5344CB8AC3E}">
        <p14:creationId xmlns:p14="http://schemas.microsoft.com/office/powerpoint/2010/main" val="4065365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3_Inicio de Cap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430AE3A5-AC7F-F880-B40B-F6F17411E9AE}"/>
              </a:ext>
            </a:extLst>
          </p:cNvPr>
          <p:cNvSpPr>
            <a:spLocks noGrp="1"/>
          </p:cNvSpPr>
          <p:nvPr>
            <p:ph type="body" sz="quarter" idx="13" hasCustomPrompt="1"/>
          </p:nvPr>
        </p:nvSpPr>
        <p:spPr>
          <a:xfrm>
            <a:off x="4609578" y="2690834"/>
            <a:ext cx="6605540" cy="561931"/>
          </a:xfrm>
          <a:prstGeom prst="rect">
            <a:avLst/>
          </a:prstGeom>
        </p:spPr>
        <p:txBody>
          <a:bodyPr>
            <a:normAutofit/>
          </a:bodyPr>
          <a:lstStyle>
            <a:lvl1pPr marL="0" indent="0" algn="l">
              <a:buNone/>
              <a:defRPr sz="4000" b="1" i="0">
                <a:solidFill>
                  <a:srgbClr val="9C2148"/>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pPr lvl="0"/>
            <a:r>
              <a:rPr lang="en-US" dirty="0"/>
              <a:t>Muchas gracias</a:t>
            </a:r>
          </a:p>
        </p:txBody>
      </p:sp>
    </p:spTree>
    <p:extLst>
      <p:ext uri="{BB962C8B-B14F-4D97-AF65-F5344CB8AC3E}">
        <p14:creationId xmlns:p14="http://schemas.microsoft.com/office/powerpoint/2010/main" val="25027872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1A6CB96C-1C06-3B44-8615-D726F4477E8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8DF0E-90BF-EC4E-8934-156187A1162F}" type="datetimeFigureOut">
              <a:rPr lang="es-MX" smtClean="0"/>
              <a:t>10/03/2026</a:t>
            </a:fld>
            <a:endParaRPr lang="es-MX"/>
          </a:p>
        </p:txBody>
      </p:sp>
      <p:sp>
        <p:nvSpPr>
          <p:cNvPr id="5" name="Marcador de pie de página 4">
            <a:extLst>
              <a:ext uri="{FF2B5EF4-FFF2-40B4-BE49-F238E27FC236}">
                <a16:creationId xmlns:a16="http://schemas.microsoft.com/office/drawing/2014/main" id="{113D1A4B-ADA7-7043-82FA-F7032EB1772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6802CF53-648D-B74F-A473-B4CC8BB23A5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19739B-ACC7-1A4E-906B-A9546BA1AB75}" type="slidenum">
              <a:rPr lang="es-MX" smtClean="0"/>
              <a:t>‹#›</a:t>
            </a:fld>
            <a:endParaRPr lang="es-MX"/>
          </a:p>
        </p:txBody>
      </p:sp>
    </p:spTree>
    <p:extLst>
      <p:ext uri="{BB962C8B-B14F-4D97-AF65-F5344CB8AC3E}">
        <p14:creationId xmlns:p14="http://schemas.microsoft.com/office/powerpoint/2010/main" val="1828472170"/>
      </p:ext>
    </p:extLst>
  </p:cSld>
  <p:clrMap bg1="lt1" tx1="dk1" bg2="lt2" tx2="dk2" accent1="accent1" accent2="accent2" accent3="accent3" accent4="accent4" accent5="accent5" accent6="accent6" hlink="hlink" folHlink="folHlink"/>
  <p:sldLayoutIdLst>
    <p:sldLayoutId id="2147483652" r:id="rId1"/>
    <p:sldLayoutId id="2147483678" r:id="rId2"/>
    <p:sldLayoutId id="2147483664" r:id="rId3"/>
    <p:sldLayoutId id="2147483666" r:id="rId4"/>
    <p:sldLayoutId id="2147483675"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A999F3-FFC0-B68E-09D1-7375F18F9E71}"/>
              </a:ext>
            </a:extLst>
          </p:cNvPr>
          <p:cNvSpPr>
            <a:spLocks noGrp="1"/>
          </p:cNvSpPr>
          <p:nvPr>
            <p:ph type="title"/>
          </p:nvPr>
        </p:nvSpPr>
        <p:spPr/>
        <p:txBody>
          <a:bodyPr/>
          <a:lstStyle/>
          <a:p>
            <a:endParaRPr lang="es-MX" dirty="0"/>
          </a:p>
        </p:txBody>
      </p:sp>
      <p:sp>
        <p:nvSpPr>
          <p:cNvPr id="6" name="Content Placeholder 5">
            <a:extLst>
              <a:ext uri="{FF2B5EF4-FFF2-40B4-BE49-F238E27FC236}">
                <a16:creationId xmlns:a16="http://schemas.microsoft.com/office/drawing/2014/main" id="{FD7F8BEC-D160-9107-1CCC-BDA9EB649C73}"/>
              </a:ext>
            </a:extLst>
          </p:cNvPr>
          <p:cNvSpPr>
            <a:spLocks noGrp="1"/>
          </p:cNvSpPr>
          <p:nvPr>
            <p:ph idx="1"/>
          </p:nvPr>
        </p:nvSpPr>
        <p:spPr/>
        <p:txBody>
          <a:bodyPr/>
          <a:lstStyle/>
          <a:p>
            <a:endParaRPr lang="es-MX" dirty="0"/>
          </a:p>
        </p:txBody>
      </p:sp>
      <p:sp>
        <p:nvSpPr>
          <p:cNvPr id="11" name="CuadroTexto 10">
            <a:extLst>
              <a:ext uri="{FF2B5EF4-FFF2-40B4-BE49-F238E27FC236}">
                <a16:creationId xmlns:a16="http://schemas.microsoft.com/office/drawing/2014/main" id="{D6482377-230F-96E0-FDC4-F2EB932A8D32}"/>
              </a:ext>
            </a:extLst>
          </p:cNvPr>
          <p:cNvSpPr txBox="1"/>
          <p:nvPr/>
        </p:nvSpPr>
        <p:spPr>
          <a:xfrm>
            <a:off x="8968484" y="4005328"/>
            <a:ext cx="1495368" cy="300210"/>
          </a:xfrm>
          <a:prstGeom prst="rect">
            <a:avLst/>
          </a:prstGeom>
          <a:noFill/>
        </p:spPr>
        <p:txBody>
          <a:bodyPr wrap="square" rtlCol="0">
            <a:spAutoFit/>
          </a:bodyPr>
          <a:lstStyle/>
          <a:p>
            <a:pPr algn="ctr"/>
            <a:r>
              <a:rPr lang="es-MX" sz="1351" b="1" dirty="0">
                <a:solidFill>
                  <a:srgbClr val="A42145"/>
                </a:solidFill>
                <a:latin typeface="Noto Sans Medium" panose="020B0502040504020204" pitchFamily="34" charset="0"/>
                <a:ea typeface="Noto Sans Medium" panose="020B0502040504020204" pitchFamily="34" charset="0"/>
                <a:cs typeface="Noto Sans Medium" panose="020B0502040504020204" pitchFamily="34" charset="0"/>
              </a:rPr>
              <a:t>(BORRAR)</a:t>
            </a:r>
          </a:p>
        </p:txBody>
      </p:sp>
      <p:pic>
        <p:nvPicPr>
          <p:cNvPr id="4" name="Marcador de contenido 9">
            <a:extLst>
              <a:ext uri="{FF2B5EF4-FFF2-40B4-BE49-F238E27FC236}">
                <a16:creationId xmlns:a16="http://schemas.microsoft.com/office/drawing/2014/main" id="{408CE52A-D0AA-C9C3-BDB2-A0A0CABC84A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975260" y="1018164"/>
            <a:ext cx="6755439" cy="598820"/>
          </a:xfrm>
          <a:prstGeom prst="rect">
            <a:avLst/>
          </a:prstGeom>
        </p:spPr>
      </p:pic>
    </p:spTree>
    <p:extLst>
      <p:ext uri="{BB962C8B-B14F-4D97-AF65-F5344CB8AC3E}">
        <p14:creationId xmlns:p14="http://schemas.microsoft.com/office/powerpoint/2010/main" val="4010518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276052-A051-C9A9-FAD9-36D9CE05B4B8}"/>
              </a:ext>
            </a:extLst>
          </p:cNvPr>
          <p:cNvSpPr>
            <a:spLocks noGrp="1"/>
          </p:cNvSpPr>
          <p:nvPr>
            <p:ph type="title"/>
          </p:nvPr>
        </p:nvSpPr>
        <p:spPr/>
        <p:txBody>
          <a:bodyPr/>
          <a:lstStyle/>
          <a:p>
            <a:endParaRPr lang="es-MX" dirty="0"/>
          </a:p>
        </p:txBody>
      </p:sp>
      <p:sp>
        <p:nvSpPr>
          <p:cNvPr id="3" name="Marcador de contenido 2">
            <a:extLst>
              <a:ext uri="{FF2B5EF4-FFF2-40B4-BE49-F238E27FC236}">
                <a16:creationId xmlns:a16="http://schemas.microsoft.com/office/drawing/2014/main" id="{F07CBF61-B077-88F9-2D2D-6D51F64A9B98}"/>
              </a:ext>
            </a:extLst>
          </p:cNvPr>
          <p:cNvSpPr>
            <a:spLocks noGrp="1"/>
          </p:cNvSpPr>
          <p:nvPr>
            <p:ph idx="1"/>
          </p:nvPr>
        </p:nvSpPr>
        <p:spPr/>
        <p:txBody>
          <a:bodyPr/>
          <a:lstStyle/>
          <a:p>
            <a:endParaRPr lang="es-MX"/>
          </a:p>
        </p:txBody>
      </p:sp>
      <p:pic>
        <p:nvPicPr>
          <p:cNvPr id="4" name="Marcador de contenido 9">
            <a:extLst>
              <a:ext uri="{FF2B5EF4-FFF2-40B4-BE49-F238E27FC236}">
                <a16:creationId xmlns:a16="http://schemas.microsoft.com/office/drawing/2014/main" id="{7D68523C-937B-5F20-3D7D-12E50626493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525524" y="292936"/>
            <a:ext cx="3407929" cy="302087"/>
          </a:xfrm>
          <a:prstGeom prst="rect">
            <a:avLst/>
          </a:prstGeom>
        </p:spPr>
      </p:pic>
    </p:spTree>
    <p:extLst>
      <p:ext uri="{BB962C8B-B14F-4D97-AF65-F5344CB8AC3E}">
        <p14:creationId xmlns:p14="http://schemas.microsoft.com/office/powerpoint/2010/main" val="821239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4806E8-F50F-B17A-8698-B0886BB965CA}"/>
              </a:ext>
            </a:extLst>
          </p:cNvPr>
          <p:cNvSpPr>
            <a:spLocks noGrp="1"/>
          </p:cNvSpPr>
          <p:nvPr>
            <p:ph type="title"/>
          </p:nvPr>
        </p:nvSpPr>
        <p:spPr/>
        <p:txBody>
          <a:bodyPr/>
          <a:lstStyle/>
          <a:p>
            <a:endParaRPr lang="es-MX" dirty="0"/>
          </a:p>
        </p:txBody>
      </p:sp>
      <p:sp>
        <p:nvSpPr>
          <p:cNvPr id="11" name="Marcador de contenido 10">
            <a:extLst>
              <a:ext uri="{FF2B5EF4-FFF2-40B4-BE49-F238E27FC236}">
                <a16:creationId xmlns:a16="http://schemas.microsoft.com/office/drawing/2014/main" id="{319EDC50-A9CC-D432-21DD-896932293B34}"/>
              </a:ext>
            </a:extLst>
          </p:cNvPr>
          <p:cNvSpPr>
            <a:spLocks noGrp="1"/>
          </p:cNvSpPr>
          <p:nvPr>
            <p:ph idx="1"/>
          </p:nvPr>
        </p:nvSpPr>
        <p:spPr>
          <a:xfrm>
            <a:off x="293318" y="1478072"/>
            <a:ext cx="11414268" cy="4273024"/>
          </a:xfrm>
        </p:spPr>
        <p:txBody>
          <a:bodyPr/>
          <a:lstStyle/>
          <a:p>
            <a:endParaRPr lang="es-MX" dirty="0"/>
          </a:p>
        </p:txBody>
      </p:sp>
      <p:pic>
        <p:nvPicPr>
          <p:cNvPr id="4" name="Marcador de contenido 9">
            <a:extLst>
              <a:ext uri="{FF2B5EF4-FFF2-40B4-BE49-F238E27FC236}">
                <a16:creationId xmlns:a16="http://schemas.microsoft.com/office/drawing/2014/main" id="{84D16471-6F0D-85EC-946B-2A910661FF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525524" y="292936"/>
            <a:ext cx="3407929" cy="302087"/>
          </a:xfrm>
          <a:prstGeom prst="rect">
            <a:avLst/>
          </a:prstGeom>
        </p:spPr>
      </p:pic>
    </p:spTree>
    <p:extLst>
      <p:ext uri="{BB962C8B-B14F-4D97-AF65-F5344CB8AC3E}">
        <p14:creationId xmlns:p14="http://schemas.microsoft.com/office/powerpoint/2010/main" val="3179060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56972-05BC-C8BD-F1BC-C1C7BC20058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475C178-040F-9837-DF42-4146370B7659}"/>
              </a:ext>
            </a:extLst>
          </p:cNvPr>
          <p:cNvSpPr>
            <a:spLocks noGrp="1"/>
          </p:cNvSpPr>
          <p:nvPr>
            <p:ph type="title"/>
          </p:nvPr>
        </p:nvSpPr>
        <p:spPr/>
        <p:txBody>
          <a:bodyPr/>
          <a:lstStyle/>
          <a:p>
            <a:endParaRPr lang="es-MX" dirty="0"/>
          </a:p>
        </p:txBody>
      </p:sp>
      <p:sp>
        <p:nvSpPr>
          <p:cNvPr id="11" name="Marcador de contenido 10">
            <a:extLst>
              <a:ext uri="{FF2B5EF4-FFF2-40B4-BE49-F238E27FC236}">
                <a16:creationId xmlns:a16="http://schemas.microsoft.com/office/drawing/2014/main" id="{E8F5F922-20B7-FC93-DC9C-5DD1FA6600CE}"/>
              </a:ext>
            </a:extLst>
          </p:cNvPr>
          <p:cNvSpPr>
            <a:spLocks noGrp="1"/>
          </p:cNvSpPr>
          <p:nvPr>
            <p:ph idx="1"/>
          </p:nvPr>
        </p:nvSpPr>
        <p:spPr>
          <a:xfrm>
            <a:off x="293318" y="1478072"/>
            <a:ext cx="11479582" cy="4273024"/>
          </a:xfrm>
        </p:spPr>
        <p:txBody>
          <a:bodyPr/>
          <a:lstStyle/>
          <a:p>
            <a:endParaRPr lang="es-MX" dirty="0"/>
          </a:p>
        </p:txBody>
      </p:sp>
      <p:pic>
        <p:nvPicPr>
          <p:cNvPr id="4" name="Marcador de contenido 9">
            <a:extLst>
              <a:ext uri="{FF2B5EF4-FFF2-40B4-BE49-F238E27FC236}">
                <a16:creationId xmlns:a16="http://schemas.microsoft.com/office/drawing/2014/main" id="{FD6A1208-5C9A-2919-6F1B-FB2C5E95900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525524" y="292936"/>
            <a:ext cx="3407929" cy="302087"/>
          </a:xfrm>
          <a:prstGeom prst="rect">
            <a:avLst/>
          </a:prstGeom>
        </p:spPr>
      </p:pic>
    </p:spTree>
    <p:extLst>
      <p:ext uri="{BB962C8B-B14F-4D97-AF65-F5344CB8AC3E}">
        <p14:creationId xmlns:p14="http://schemas.microsoft.com/office/powerpoint/2010/main" val="307277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9">
            <a:extLst>
              <a:ext uri="{FF2B5EF4-FFF2-40B4-BE49-F238E27FC236}">
                <a16:creationId xmlns:a16="http://schemas.microsoft.com/office/drawing/2014/main" id="{64CF64D1-2F85-D99F-7D81-1EEAA6F90C3D}"/>
              </a:ext>
            </a:extLst>
          </p:cNvPr>
          <p:cNvPicPr>
            <a:picLocks noChangeAspect="1"/>
          </p:cNvPicPr>
          <p:nvPr/>
        </p:nvPicPr>
        <p:blipFill>
          <a:blip r:embed="rId3"/>
          <a:srcRect/>
          <a:stretch/>
        </p:blipFill>
        <p:spPr>
          <a:xfrm>
            <a:off x="3824790" y="1695416"/>
            <a:ext cx="6755439" cy="598820"/>
          </a:xfrm>
          <a:prstGeom prst="rect">
            <a:avLst/>
          </a:prstGeom>
        </p:spPr>
      </p:pic>
      <p:sp>
        <p:nvSpPr>
          <p:cNvPr id="4" name="Google Shape;104;p3">
            <a:extLst>
              <a:ext uri="{FF2B5EF4-FFF2-40B4-BE49-F238E27FC236}">
                <a16:creationId xmlns:a16="http://schemas.microsoft.com/office/drawing/2014/main" id="{FB96136F-B9E3-944A-1653-87619DD805C2}"/>
              </a:ext>
            </a:extLst>
          </p:cNvPr>
          <p:cNvSpPr txBox="1"/>
          <p:nvPr/>
        </p:nvSpPr>
        <p:spPr>
          <a:xfrm>
            <a:off x="1524000" y="3575974"/>
            <a:ext cx="9144000" cy="90077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B7903D"/>
              </a:buClr>
              <a:buSzPts val="2800"/>
              <a:buFont typeface="Arial"/>
              <a:buNone/>
            </a:pPr>
            <a:r>
              <a:rPr lang="es-MX" sz="2800" b="1" i="0" u="none" strike="noStrike" cap="none" dirty="0">
                <a:solidFill>
                  <a:srgbClr val="B7903D"/>
                </a:solidFill>
                <a:latin typeface="Noto Sans"/>
                <a:ea typeface="Noto Sans"/>
                <a:cs typeface="Noto Sans"/>
                <a:sym typeface="Noto Sans"/>
              </a:rPr>
              <a:t>Contacto Nombre Apellido</a:t>
            </a:r>
          </a:p>
          <a:p>
            <a:pPr marL="0" marR="0" lvl="0" indent="0" algn="ctr" rtl="0">
              <a:spcBef>
                <a:spcPts val="0"/>
              </a:spcBef>
              <a:spcAft>
                <a:spcPts val="0"/>
              </a:spcAft>
              <a:buClr>
                <a:srgbClr val="B7903D"/>
              </a:buClr>
              <a:buSzPts val="2800"/>
              <a:buFont typeface="Arial"/>
              <a:buNone/>
            </a:pPr>
            <a:r>
              <a:rPr lang="es-MX" dirty="0">
                <a:solidFill>
                  <a:srgbClr val="B7903D"/>
                </a:solidFill>
                <a:latin typeface="Noto Sans"/>
                <a:ea typeface="Noto Sans"/>
                <a:cs typeface="Noto Sans"/>
                <a:sym typeface="Noto Sans"/>
              </a:rPr>
              <a:t>Tel. 442 211 26 00 ext. 1234</a:t>
            </a:r>
          </a:p>
          <a:p>
            <a:pPr marL="0" marR="0" lvl="0" indent="0" algn="ctr" rtl="0">
              <a:spcBef>
                <a:spcPts val="0"/>
              </a:spcBef>
              <a:spcAft>
                <a:spcPts val="0"/>
              </a:spcAft>
              <a:buClr>
                <a:srgbClr val="B7903D"/>
              </a:buClr>
              <a:buSzPts val="2800"/>
              <a:buFont typeface="Arial"/>
              <a:buNone/>
            </a:pPr>
            <a:r>
              <a:rPr lang="es-MX" i="0" u="none" strike="noStrike" cap="none" dirty="0">
                <a:solidFill>
                  <a:srgbClr val="B7903D"/>
                </a:solidFill>
                <a:latin typeface="Noto Sans"/>
                <a:ea typeface="Noto Sans"/>
                <a:cs typeface="Noto Sans"/>
                <a:sym typeface="Noto Sans"/>
              </a:rPr>
              <a:t>correo@ciateq.mx</a:t>
            </a:r>
            <a:endParaRPr i="0" u="none" strike="noStrike" cap="none" dirty="0">
              <a:solidFill>
                <a:srgbClr val="B7903D"/>
              </a:solidFill>
              <a:latin typeface="Calibri"/>
              <a:ea typeface="Calibri"/>
              <a:cs typeface="Calibri"/>
              <a:sym typeface="Calibri"/>
            </a:endParaRPr>
          </a:p>
        </p:txBody>
      </p:sp>
      <p:pic>
        <p:nvPicPr>
          <p:cNvPr id="5" name="Imagen 4">
            <a:extLst>
              <a:ext uri="{FF2B5EF4-FFF2-40B4-BE49-F238E27FC236}">
                <a16:creationId xmlns:a16="http://schemas.microsoft.com/office/drawing/2014/main" id="{B7DBD131-14F1-2626-A72C-DA6C1DE8E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7471" y="4687917"/>
            <a:ext cx="1569909" cy="1569909"/>
          </a:xfrm>
          <a:prstGeom prst="rect">
            <a:avLst/>
          </a:prstGeom>
        </p:spPr>
      </p:pic>
      <p:sp>
        <p:nvSpPr>
          <p:cNvPr id="6" name="CuadroTexto 6">
            <a:extLst>
              <a:ext uri="{FF2B5EF4-FFF2-40B4-BE49-F238E27FC236}">
                <a16:creationId xmlns:a16="http://schemas.microsoft.com/office/drawing/2014/main" id="{779D178C-115D-09BB-0C7B-B5E562048531}"/>
              </a:ext>
            </a:extLst>
          </p:cNvPr>
          <p:cNvSpPr txBox="1"/>
          <p:nvPr/>
        </p:nvSpPr>
        <p:spPr>
          <a:xfrm>
            <a:off x="10303497" y="6363094"/>
            <a:ext cx="1584088" cy="307777"/>
          </a:xfrm>
          <a:prstGeom prst="rect">
            <a:avLst/>
          </a:prstGeom>
          <a:noFill/>
        </p:spPr>
        <p:txBody>
          <a:bodyPr wrap="none" rtlCol="0">
            <a:spAutoFit/>
          </a:bodyPr>
          <a:lstStyle/>
          <a:p>
            <a:r>
              <a:rPr lang="es-MX" sz="1400" b="1" dirty="0">
                <a:solidFill>
                  <a:srgbClr val="782E44"/>
                </a:solidFill>
                <a:latin typeface="Century Gothic" panose="020B0502020202020204" pitchFamily="34" charset="0"/>
              </a:rPr>
              <a:t>www.ciateq.mx</a:t>
            </a:r>
          </a:p>
        </p:txBody>
      </p:sp>
      <p:sp>
        <p:nvSpPr>
          <p:cNvPr id="10" name="Text Placeholder 9">
            <a:extLst>
              <a:ext uri="{FF2B5EF4-FFF2-40B4-BE49-F238E27FC236}">
                <a16:creationId xmlns:a16="http://schemas.microsoft.com/office/drawing/2014/main" id="{7A2AE8BA-2A0F-B700-E4CC-6C56757E27AA}"/>
              </a:ext>
            </a:extLst>
          </p:cNvPr>
          <p:cNvSpPr>
            <a:spLocks noGrp="1"/>
          </p:cNvSpPr>
          <p:nvPr>
            <p:ph type="body" sz="quarter" idx="13"/>
          </p:nvPr>
        </p:nvSpPr>
        <p:spPr>
          <a:xfrm>
            <a:off x="4228439" y="2716868"/>
            <a:ext cx="7837666" cy="561931"/>
          </a:xfrm>
        </p:spPr>
        <p:txBody>
          <a:bodyPr>
            <a:normAutofit fontScale="92500" lnSpcReduction="10000"/>
          </a:bodyPr>
          <a:lstStyle/>
          <a:p>
            <a:endParaRPr lang="es-419" dirty="0"/>
          </a:p>
        </p:txBody>
      </p:sp>
    </p:spTree>
    <p:extLst>
      <p:ext uri="{BB962C8B-B14F-4D97-AF65-F5344CB8AC3E}">
        <p14:creationId xmlns:p14="http://schemas.microsoft.com/office/powerpoint/2010/main" val="85295191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50504723CD432F419928129131EFF767" ma:contentTypeVersion="0" ma:contentTypeDescription="Crear nuevo documento." ma:contentTypeScope="" ma:versionID="5f881f3080b71badf24610ac33127d74">
  <xsd:schema xmlns:xsd="http://www.w3.org/2001/XMLSchema" xmlns:p="http://schemas.microsoft.com/office/2006/metadata/properties" targetNamespace="http://schemas.microsoft.com/office/2006/metadata/properties" ma:root="true" ma:fieldsID="b004d877ca112f136821ba8115f6472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ma:readOnly="true"/>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53E6381-B084-4AA5-9263-4C36761ED1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D37A325C-D77E-44B9-BDF8-2CDDEADB6BD2}">
  <ds:schemaRefs>
    <ds:schemaRef ds:uri="http://schemas.microsoft.com/office/2006/metadata/properties"/>
  </ds:schemaRefs>
</ds:datastoreItem>
</file>

<file path=customXml/itemProps3.xml><?xml version="1.0" encoding="utf-8"?>
<ds:datastoreItem xmlns:ds="http://schemas.openxmlformats.org/officeDocument/2006/customXml" ds:itemID="{461EAC05-A81A-4617-8D6C-607D13EAA7F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5719</TotalTime>
  <Words>26</Words>
  <Application>Microsoft Office PowerPoint</Application>
  <PresentationFormat>Widescreen</PresentationFormat>
  <Paragraphs>6</Paragraphs>
  <Slides>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Noto Sans Medium</vt:lpstr>
      <vt:lpstr>Century Gothic</vt:lpstr>
      <vt:lpstr>Noto Sans</vt:lpstr>
      <vt:lpstr>Arial</vt:lpstr>
      <vt:lpstr>Calibri</vt:lpstr>
      <vt:lpstr>Noto Sans SemiBold</vt:lpstr>
      <vt:lpstr>Tema de Office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Edith Juárez</dc:creator>
  <cp:lastModifiedBy>Clarisa Sanchez Baca</cp:lastModifiedBy>
  <cp:revision>79</cp:revision>
  <dcterms:created xsi:type="dcterms:W3CDTF">2018-12-04T03:27:02Z</dcterms:created>
  <dcterms:modified xsi:type="dcterms:W3CDTF">2026-03-10T18:07:47Z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0x01010050504723CD432F419928129131EFF767</vt:lpwstr>
  </property>
</Properties>
</file>