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  <p:sldMasterId id="2147483652" r:id="rId3"/>
    <p:sldMasterId id="2147483654" r:id="rId4"/>
    <p:sldMasterId id="2147483657" r:id="rId5"/>
  </p:sldMasterIdLst>
  <p:sldIdLst>
    <p:sldId id="256" r:id="rId6"/>
    <p:sldId id="257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Noto Sans" panose="020B0502040504020204" pitchFamily="34" charset="0"/>
      <p:regular r:id="rId11"/>
      <p:bold r:id="rId12"/>
      <p:italic r:id="rId13"/>
      <p:boldItalic r:id="rId14"/>
    </p:embeddedFont>
    <p:embeddedFont>
      <p:font typeface="Noto Sans" panose="020B0502040504020204" pitchFamily="34" charset="0"/>
      <p:regular r:id="rId11"/>
      <p:bold r:id="rId12"/>
      <p:italic r:id="rId13"/>
      <p:boldItalic r:id="rId14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1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8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1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9D8357E-288B-BBD5-89BF-C13B466285B8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228971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7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790B914D-37D4-4169-CE14-03A7E2C5DBE9}"/>
              </a:ext>
            </a:extLst>
          </p:cNvPr>
          <p:cNvSpPr txBox="1"/>
          <p:nvPr userDrawn="1"/>
        </p:nvSpPr>
        <p:spPr>
          <a:xfrm>
            <a:off x="447152" y="894426"/>
            <a:ext cx="112976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Gracias por su atención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D82C89-4956-1999-50E6-5DDF3B363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71" y="4687917"/>
            <a:ext cx="1569909" cy="15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E6E2AB9-C159-30A9-C415-3CC3EB9DDB44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193926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2A9743B-5A2B-9068-FC32-04ABF4301605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391276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AC0881C-5FE9-4DD9-3F76-F92106F6554B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36901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21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E6E2AB9-C159-30A9-C415-3CC3EB9DDB44}"/>
              </a:ext>
            </a:extLst>
          </p:cNvPr>
          <p:cNvSpPr txBox="1"/>
          <p:nvPr userDrawn="1"/>
        </p:nvSpPr>
        <p:spPr>
          <a:xfrm>
            <a:off x="10303497" y="636309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782E44"/>
                </a:solidFill>
              </a:rPr>
              <a:t>www.ciateq.mx</a:t>
            </a:r>
          </a:p>
        </p:txBody>
      </p:sp>
    </p:spTree>
    <p:extLst>
      <p:ext uri="{BB962C8B-B14F-4D97-AF65-F5344CB8AC3E}">
        <p14:creationId xmlns:p14="http://schemas.microsoft.com/office/powerpoint/2010/main" val="26629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252E07A6-ABDF-16E4-23A1-50B4AE5CBFB4}"/>
              </a:ext>
            </a:extLst>
          </p:cNvPr>
          <p:cNvSpPr txBox="1"/>
          <p:nvPr/>
        </p:nvSpPr>
        <p:spPr>
          <a:xfrm>
            <a:off x="447152" y="894426"/>
            <a:ext cx="112976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Título de la Presentación</a:t>
            </a:r>
            <a:endParaRPr dirty="0"/>
          </a:p>
        </p:txBody>
      </p:sp>
      <p:sp>
        <p:nvSpPr>
          <p:cNvPr id="5" name="Google Shape;104;p3">
            <a:extLst>
              <a:ext uri="{FF2B5EF4-FFF2-40B4-BE49-F238E27FC236}">
                <a16:creationId xmlns:a16="http://schemas.microsoft.com/office/drawing/2014/main" id="{2DB4BB78-9F70-53F7-AF8E-762684870AE6}"/>
              </a:ext>
            </a:extLst>
          </p:cNvPr>
          <p:cNvSpPr txBox="1"/>
          <p:nvPr/>
        </p:nvSpPr>
        <p:spPr>
          <a:xfrm>
            <a:off x="1524000" y="3575974"/>
            <a:ext cx="9144000" cy="9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sz="2800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Subtítulo de la Presentación</a:t>
            </a:r>
            <a:endParaRPr sz="2800" b="0" i="0" u="none" strike="noStrike" cap="none" dirty="0">
              <a:solidFill>
                <a:srgbClr val="B790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105;p3">
            <a:extLst>
              <a:ext uri="{FF2B5EF4-FFF2-40B4-BE49-F238E27FC236}">
                <a16:creationId xmlns:a16="http://schemas.microsoft.com/office/drawing/2014/main" id="{CC295BE1-42BD-6764-5330-033F44EE8BD0}"/>
              </a:ext>
            </a:extLst>
          </p:cNvPr>
          <p:cNvCxnSpPr/>
          <p:nvPr/>
        </p:nvCxnSpPr>
        <p:spPr>
          <a:xfrm>
            <a:off x="2829697" y="3402498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B7903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104;p3">
            <a:extLst>
              <a:ext uri="{FF2B5EF4-FFF2-40B4-BE49-F238E27FC236}">
                <a16:creationId xmlns:a16="http://schemas.microsoft.com/office/drawing/2014/main" id="{3B0C858F-8EEB-5CF3-78DE-83D276F2F8DC}"/>
              </a:ext>
            </a:extLst>
          </p:cNvPr>
          <p:cNvSpPr txBox="1"/>
          <p:nvPr/>
        </p:nvSpPr>
        <p:spPr>
          <a:xfrm>
            <a:off x="1524000" y="5284576"/>
            <a:ext cx="9144000" cy="47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Lugar y fecha.</a:t>
            </a:r>
            <a:endParaRPr sz="2000" b="0" i="0" u="none" strike="noStrike" cap="none" dirty="0">
              <a:solidFill>
                <a:srgbClr val="B790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02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12CA577C-F252-3201-F882-330BB8F3BE89}"/>
              </a:ext>
            </a:extLst>
          </p:cNvPr>
          <p:cNvSpPr txBox="1"/>
          <p:nvPr/>
        </p:nvSpPr>
        <p:spPr>
          <a:xfrm>
            <a:off x="247649" y="0"/>
            <a:ext cx="6762751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30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Título</a:t>
            </a:r>
            <a:endParaRPr sz="3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05E4CE-EED5-2B97-A3FB-4B51AA045A67}"/>
              </a:ext>
            </a:extLst>
          </p:cNvPr>
          <p:cNvSpPr txBox="1"/>
          <p:nvPr/>
        </p:nvSpPr>
        <p:spPr>
          <a:xfrm>
            <a:off x="314325" y="1333500"/>
            <a:ext cx="11372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Aquí va el contenido.</a:t>
            </a:r>
          </a:p>
          <a:p>
            <a:endParaRPr lang="es-MX" dirty="0"/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1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2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3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488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DE2DB-83D0-E849-DFE0-0ED57AEE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F55439FD-B2A4-9D5F-F351-3D3253D0C79E}"/>
              </a:ext>
            </a:extLst>
          </p:cNvPr>
          <p:cNvSpPr txBox="1"/>
          <p:nvPr/>
        </p:nvSpPr>
        <p:spPr>
          <a:xfrm>
            <a:off x="6191249" y="2009523"/>
            <a:ext cx="56473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40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Subtítulo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99877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38FC2-F259-505D-E9D0-E6E46BA0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5973D3D8-BD47-9F1A-A453-0199C1920945}"/>
              </a:ext>
            </a:extLst>
          </p:cNvPr>
          <p:cNvSpPr txBox="1"/>
          <p:nvPr/>
        </p:nvSpPr>
        <p:spPr>
          <a:xfrm>
            <a:off x="237921" y="1605064"/>
            <a:ext cx="6762751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3000" b="1" i="0" u="none" strike="noStrike" cap="none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Título</a:t>
            </a:r>
            <a:endParaRPr sz="3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1A70A4-A4EA-FCF3-8633-F56A0F0365F8}"/>
              </a:ext>
            </a:extLst>
          </p:cNvPr>
          <p:cNvSpPr txBox="1"/>
          <p:nvPr/>
        </p:nvSpPr>
        <p:spPr>
          <a:xfrm>
            <a:off x="4555585" y="2734283"/>
            <a:ext cx="11372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Aquí va el contenido.</a:t>
            </a:r>
          </a:p>
          <a:p>
            <a:endParaRPr lang="es-MX" dirty="0"/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1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2</a:t>
            </a:r>
          </a:p>
          <a:p>
            <a:pPr marL="742950" lvl="1" indent="-285750">
              <a:buClr>
                <a:srgbClr val="782E44"/>
              </a:buClr>
              <a:buFont typeface="Arial" panose="020B0604020202020204" pitchFamily="34" charset="0"/>
              <a:buChar char="•"/>
            </a:pPr>
            <a:r>
              <a:rPr lang="es-MX" dirty="0"/>
              <a:t>Lista 3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457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D795-4E65-7860-45F2-41EAA04CF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4;p3">
            <a:extLst>
              <a:ext uri="{FF2B5EF4-FFF2-40B4-BE49-F238E27FC236}">
                <a16:creationId xmlns:a16="http://schemas.microsoft.com/office/drawing/2014/main" id="{102223D0-ECE4-6FF6-2D50-7904AC20C42D}"/>
              </a:ext>
            </a:extLst>
          </p:cNvPr>
          <p:cNvSpPr txBox="1"/>
          <p:nvPr/>
        </p:nvSpPr>
        <p:spPr>
          <a:xfrm>
            <a:off x="1524000" y="3575974"/>
            <a:ext cx="9144000" cy="90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sz="2800" b="1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Contacto Nombre Apellido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Tel. 442 211 266 00 ext. 1234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i="0" u="none" strike="noStrike" cap="none" dirty="0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correo@ciateq.mx</a:t>
            </a:r>
            <a:endParaRPr i="0" u="none" strike="noStrike" cap="none" dirty="0">
              <a:solidFill>
                <a:srgbClr val="B790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105;p3">
            <a:extLst>
              <a:ext uri="{FF2B5EF4-FFF2-40B4-BE49-F238E27FC236}">
                <a16:creationId xmlns:a16="http://schemas.microsoft.com/office/drawing/2014/main" id="{528F1D99-0AE7-05EE-5197-8013F38D697F}"/>
              </a:ext>
            </a:extLst>
          </p:cNvPr>
          <p:cNvCxnSpPr/>
          <p:nvPr/>
        </p:nvCxnSpPr>
        <p:spPr>
          <a:xfrm>
            <a:off x="2829697" y="3402498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B7903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24003478"/>
      </p:ext>
    </p:extLst>
  </p:cSld>
  <p:clrMapOvr>
    <a:masterClrMapping/>
  </p:clrMapOvr>
</p:sld>
</file>

<file path=ppt/theme/theme1.xml><?xml version="1.0" encoding="utf-8"?>
<a:theme xmlns:a="http://schemas.openxmlformats.org/drawingml/2006/main" name="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ido 0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ub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ier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noto sans 2025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504723CD432F419928129131EFF767" ma:contentTypeVersion="0" ma:contentTypeDescription="Crear nuevo documento." ma:contentTypeScope="" ma:versionID="5f881f3080b71badf24610ac33127d74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9C5E0AA-2DB6-4F00-8503-A408DF18D465}"/>
</file>

<file path=customXml/itemProps2.xml><?xml version="1.0" encoding="utf-8"?>
<ds:datastoreItem xmlns:ds="http://schemas.openxmlformats.org/officeDocument/2006/customXml" ds:itemID="{0B568A9A-96C9-4145-A172-D8B4BC30467F}"/>
</file>

<file path=customXml/itemProps3.xml><?xml version="1.0" encoding="utf-8"?>
<ds:datastoreItem xmlns:ds="http://schemas.openxmlformats.org/officeDocument/2006/customXml" ds:itemID="{0B31A213-8C65-4837-A995-424E051D86A0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54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Noto Sans</vt:lpstr>
      <vt:lpstr>Arial</vt:lpstr>
      <vt:lpstr>Calibri</vt:lpstr>
      <vt:lpstr>Noto Sans</vt:lpstr>
      <vt:lpstr>inicio</vt:lpstr>
      <vt:lpstr>contenido 01</vt:lpstr>
      <vt:lpstr>subtema</vt:lpstr>
      <vt:lpstr>Diseño personalizado</vt:lpstr>
      <vt:lpstr>cierre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Liliana Hernandez Coss</dc:creator>
  <cp:lastModifiedBy>Liliana Hernandez Coss</cp:lastModifiedBy>
  <cp:revision>1</cp:revision>
  <dcterms:created xsi:type="dcterms:W3CDTF">2025-01-14T18:19:54Z</dcterms:created>
  <dcterms:modified xsi:type="dcterms:W3CDTF">2025-01-14T19:30:36Z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0x01010050504723CD432F419928129131EFF767</vt:lpwstr>
  </property>
</Properties>
</file>