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56" r:id="rId5"/>
    <p:sldId id="262" r:id="rId6"/>
    <p:sldId id="259" r:id="rId7"/>
    <p:sldId id="260" r:id="rId8"/>
    <p:sldId id="261" r:id="rId9"/>
  </p:sldIdLst>
  <p:sldSz cx="12192000" cy="6858000"/>
  <p:notesSz cx="6858000" cy="9144000"/>
  <p:embeddedFontLst>
    <p:embeddedFont>
      <p:font typeface="Geomanist" panose="02000503000000020004" pitchFamily="50" charset="0"/>
      <p:regular r:id="rId10"/>
      <p:italic r:id="rId11"/>
    </p:embeddedFont>
    <p:embeddedFont>
      <p:font typeface="Geomanist Bold" panose="02000503000000020004" pitchFamily="50" charset="0"/>
      <p:bold r:id="rId12"/>
    </p:embeddedFont>
    <p:embeddedFont>
      <p:font typeface="Geomanist Light" panose="02000503000000020004" pitchFamily="50" charset="0"/>
      <p:regular r:id="rId13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132"/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0D870-D071-4E4C-B2BF-8FE2AE70E408}" v="22" dt="2024-10-15T15:24:49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Omar Garcia Ortiz" userId="2fa654f0-e8be-4142-bb49-c6deb318de54" providerId="ADAL" clId="{B5E0D870-D071-4E4C-B2BF-8FE2AE70E408}"/>
    <pc:docChg chg="custSel modMainMaster">
      <pc:chgData name="Jeremy Omar Garcia Ortiz" userId="2fa654f0-e8be-4142-bb49-c6deb318de54" providerId="ADAL" clId="{B5E0D870-D071-4E4C-B2BF-8FE2AE70E408}" dt="2024-10-15T15:24:49.753" v="21"/>
      <pc:docMkLst>
        <pc:docMk/>
      </pc:docMkLst>
      <pc:sldMasterChg chg="delSp mod setBg modSldLayout">
        <pc:chgData name="Jeremy Omar Garcia Ortiz" userId="2fa654f0-e8be-4142-bb49-c6deb318de54" providerId="ADAL" clId="{B5E0D870-D071-4E4C-B2BF-8FE2AE70E408}" dt="2024-10-15T15:24:49.753" v="21"/>
        <pc:sldMasterMkLst>
          <pc:docMk/>
          <pc:sldMasterMk cId="2799365892" sldId="2147483648"/>
        </pc:sldMasterMkLst>
        <pc:spChg chg="del">
          <ac:chgData name="Jeremy Omar Garcia Ortiz" userId="2fa654f0-e8be-4142-bb49-c6deb318de54" providerId="ADAL" clId="{B5E0D870-D071-4E4C-B2BF-8FE2AE70E408}" dt="2024-10-15T15:15:43.040" v="0" actId="478"/>
          <ac:spMkLst>
            <pc:docMk/>
            <pc:sldMasterMk cId="2799365892" sldId="2147483648"/>
            <ac:spMk id="3" creationId="{64048473-27E5-4E41-AF4E-21BFDA181DA6}"/>
          </ac:spMkLst>
        </pc:spChg>
        <pc:sldLayoutChg chg="setBg">
          <pc:chgData name="Jeremy Omar Garcia Ortiz" userId="2fa654f0-e8be-4142-bb49-c6deb318de54" providerId="ADAL" clId="{B5E0D870-D071-4E4C-B2BF-8FE2AE70E408}" dt="2024-10-15T15:24:27.277" v="9"/>
          <pc:sldLayoutMkLst>
            <pc:docMk/>
            <pc:sldMasterMk cId="2799365892" sldId="2147483648"/>
            <pc:sldLayoutMk cId="203338442" sldId="2147483649"/>
          </pc:sldLayoutMkLst>
        </pc:sldLayoutChg>
        <pc:sldLayoutChg chg="setBg">
          <pc:chgData name="Jeremy Omar Garcia Ortiz" userId="2fa654f0-e8be-4142-bb49-c6deb318de54" providerId="ADAL" clId="{B5E0D870-D071-4E4C-B2BF-8FE2AE70E408}" dt="2024-10-15T15:24:34.303" v="13"/>
          <pc:sldLayoutMkLst>
            <pc:docMk/>
            <pc:sldMasterMk cId="2799365892" sldId="2147483648"/>
            <pc:sldLayoutMk cId="2056611275" sldId="2147483650"/>
          </pc:sldLayoutMkLst>
        </pc:sldLayoutChg>
        <pc:sldLayoutChg chg="setBg">
          <pc:chgData name="Jeremy Omar Garcia Ortiz" userId="2fa654f0-e8be-4142-bb49-c6deb318de54" providerId="ADAL" clId="{B5E0D870-D071-4E4C-B2BF-8FE2AE70E408}" dt="2024-10-15T15:24:42.896" v="17"/>
          <pc:sldLayoutMkLst>
            <pc:docMk/>
            <pc:sldMasterMk cId="2799365892" sldId="2147483648"/>
            <pc:sldLayoutMk cId="1149385862" sldId="2147483651"/>
          </pc:sldLayoutMkLst>
        </pc:sldLayoutChg>
        <pc:sldLayoutChg chg="setBg">
          <pc:chgData name="Jeremy Omar Garcia Ortiz" userId="2fa654f0-e8be-4142-bb49-c6deb318de54" providerId="ADAL" clId="{B5E0D870-D071-4E4C-B2BF-8FE2AE70E408}" dt="2024-10-15T15:24:49.753" v="21"/>
          <pc:sldLayoutMkLst>
            <pc:docMk/>
            <pc:sldMasterMk cId="2799365892" sldId="2147483648"/>
            <pc:sldLayoutMk cId="2599988808" sldId="214748365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148A0D6-1087-9360-59F6-0338A3CD8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6810" y="396711"/>
            <a:ext cx="952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9F647-C018-4D70-CD06-E1E3D64C5ED3}"/>
              </a:ext>
            </a:extLst>
          </p:cNvPr>
          <p:cNvSpPr txBox="1"/>
          <p:nvPr userDrawn="1"/>
        </p:nvSpPr>
        <p:spPr>
          <a:xfrm>
            <a:off x="10498534" y="6339198"/>
            <a:ext cx="130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Geomanist" panose="02000503000000020004" pitchFamily="50" charset="0"/>
              </a:rPr>
              <a:t>www.ciateq.mx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348C2D-48EC-AE25-C303-F661F448724A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0170600" y="174335"/>
            <a:ext cx="1837642" cy="4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12CDDE-16BE-ED02-E682-8AC9924EF8DC}"/>
              </a:ext>
            </a:extLst>
          </p:cNvPr>
          <p:cNvSpPr txBox="1"/>
          <p:nvPr userDrawn="1"/>
        </p:nvSpPr>
        <p:spPr>
          <a:xfrm>
            <a:off x="381000" y="6339198"/>
            <a:ext cx="130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Geomanist" panose="02000503000000020004" pitchFamily="50" charset="0"/>
              </a:rPr>
              <a:t>www.ciateq.mx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091D87-4726-8904-082A-76B66BD6C37A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313167" y="184383"/>
            <a:ext cx="1837642" cy="4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F6A52-56C8-83BF-23B5-A402C13DC3FF}"/>
              </a:ext>
            </a:extLst>
          </p:cNvPr>
          <p:cNvSpPr txBox="1"/>
          <p:nvPr userDrawn="1"/>
        </p:nvSpPr>
        <p:spPr>
          <a:xfrm>
            <a:off x="10498534" y="6339198"/>
            <a:ext cx="130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Geomanist" panose="02000503000000020004" pitchFamily="50" charset="0"/>
              </a:rPr>
              <a:t>www.ciateq.mx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88AF8D-7257-C4E4-B52F-7DFB40E8B2FE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0170600" y="174335"/>
            <a:ext cx="1837642" cy="4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62B6A-9F31-EFE3-A7F1-F521882987AF}"/>
              </a:ext>
            </a:extLst>
          </p:cNvPr>
          <p:cNvSpPr txBox="1"/>
          <p:nvPr userDrawn="1"/>
        </p:nvSpPr>
        <p:spPr>
          <a:xfrm>
            <a:off x="413757" y="6339198"/>
            <a:ext cx="130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Geomanist" panose="02000503000000020004" pitchFamily="50" charset="0"/>
              </a:rPr>
              <a:t>www.ciateq.mx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47D845-ECFC-C4FF-D300-DBE0D863E06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313167" y="184383"/>
            <a:ext cx="1837642" cy="4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70785" y="1674674"/>
            <a:ext cx="4624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Título de la presentación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81447" y="4134094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51A6C519-98F1-09FD-779F-17BE0FE26186}"/>
              </a:ext>
            </a:extLst>
          </p:cNvPr>
          <p:cNvSpPr txBox="1"/>
          <p:nvPr/>
        </p:nvSpPr>
        <p:spPr>
          <a:xfrm>
            <a:off x="5281447" y="5585822"/>
            <a:ext cx="48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Geomanist" panose="02000503000000020004" pitchFamily="50" charset="0"/>
                <a:cs typeface="Montserrat Regular"/>
              </a:rPr>
              <a:t>Querétaro, Qro. 00 de mes de 2024.</a:t>
            </a:r>
            <a:endParaRPr lang="es-ES" sz="1400" b="1" dirty="0">
              <a:solidFill>
                <a:schemeClr val="bg1">
                  <a:lumMod val="50000"/>
                </a:schemeClr>
              </a:solidFill>
              <a:latin typeface="Geomanist" panose="02000503000000020004" pitchFamily="50" charset="0"/>
              <a:cs typeface="Montserrat Italic"/>
            </a:endParaRPr>
          </a:p>
        </p:txBody>
      </p:sp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5397061" y="3072549"/>
            <a:ext cx="480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453BE75-BCB7-3043-A087-BE7EF5FA7AB5}"/>
              </a:ext>
            </a:extLst>
          </p:cNvPr>
          <p:cNvSpPr txBox="1"/>
          <p:nvPr/>
        </p:nvSpPr>
        <p:spPr>
          <a:xfrm>
            <a:off x="330296" y="2116548"/>
            <a:ext cx="7616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autem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iriure</a:t>
            </a:r>
            <a:r>
              <a:rPr lang="es-MX" sz="1400" dirty="0">
                <a:latin typeface="Geomanist Light" panose="02000503000000020004" pitchFamily="50" charset="0"/>
              </a:rPr>
              <a:t> dolor in </a:t>
            </a:r>
            <a:r>
              <a:rPr lang="es-MX" sz="1400" dirty="0" err="1">
                <a:latin typeface="Geomanist Light" panose="02000503000000020004" pitchFamily="50" charset="0"/>
              </a:rPr>
              <a:t>hendrerit</a:t>
            </a:r>
            <a:r>
              <a:rPr lang="es-MX" sz="1400" dirty="0">
                <a:latin typeface="Geomanist Light" panose="02000503000000020004" pitchFamily="50" charset="0"/>
              </a:rPr>
              <a:t> in </a:t>
            </a:r>
            <a:r>
              <a:rPr lang="es-MX" sz="1400" dirty="0" err="1">
                <a:latin typeface="Geomanist Light" panose="02000503000000020004" pitchFamily="50" charset="0"/>
              </a:rPr>
              <a:t>vulputate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esse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molestie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illum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feugiat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facilisis</a:t>
            </a:r>
            <a:r>
              <a:rPr lang="es-MX" sz="1400" dirty="0">
                <a:latin typeface="Geomanist Light" panose="02000503000000020004" pitchFamily="50" charset="0"/>
              </a:rPr>
              <a:t> at vero eros et </a:t>
            </a:r>
            <a:r>
              <a:rPr lang="es-MX" sz="1400" dirty="0" err="1">
                <a:latin typeface="Geomanist Light" panose="02000503000000020004" pitchFamily="50" charset="0"/>
              </a:rPr>
              <a:t>accumsan</a:t>
            </a:r>
            <a:r>
              <a:rPr lang="es-MX" sz="1400" dirty="0">
                <a:latin typeface="Geomanist Light" panose="02000503000000020004" pitchFamily="50" charset="0"/>
              </a:rPr>
              <a:t> et </a:t>
            </a:r>
            <a:r>
              <a:rPr lang="es-MX" sz="1400" dirty="0" err="1">
                <a:latin typeface="Geomanist Light" panose="02000503000000020004" pitchFamily="50" charset="0"/>
              </a:rPr>
              <a:t>iusto</a:t>
            </a:r>
            <a:r>
              <a:rPr lang="es-MX" sz="1400" dirty="0">
                <a:latin typeface="Geomanist Light" panose="02000503000000020004" pitchFamily="50" charset="0"/>
              </a:rPr>
              <a:t> odio </a:t>
            </a:r>
            <a:r>
              <a:rPr lang="es-MX" sz="1400" dirty="0" err="1">
                <a:latin typeface="Geomanist Light" panose="02000503000000020004" pitchFamily="50" charset="0"/>
              </a:rPr>
              <a:t>dignissim</a:t>
            </a:r>
            <a:r>
              <a:rPr lang="es-MX" sz="1400" dirty="0">
                <a:latin typeface="Geomanist Light" panose="02000503000000020004" pitchFamily="50" charset="0"/>
              </a:rPr>
              <a:t> qui </a:t>
            </a:r>
            <a:r>
              <a:rPr lang="es-MX" sz="1400" dirty="0" err="1">
                <a:latin typeface="Geomanist Light" panose="02000503000000020004" pitchFamily="50" charset="0"/>
              </a:rPr>
              <a:t>blandit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praesent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luptatum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zzril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delenit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augue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te </a:t>
            </a:r>
            <a:r>
              <a:rPr lang="es-MX" sz="1400" dirty="0" err="1">
                <a:latin typeface="Geomanist Light" panose="02000503000000020004" pitchFamily="50" charset="0"/>
              </a:rPr>
              <a:t>feugait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7E68A7A-D008-EEE9-3948-ADCE9285B23F}"/>
              </a:ext>
            </a:extLst>
          </p:cNvPr>
          <p:cNvSpPr txBox="1"/>
          <p:nvPr/>
        </p:nvSpPr>
        <p:spPr>
          <a:xfrm>
            <a:off x="313167" y="1020177"/>
            <a:ext cx="422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621132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</p:spTree>
    <p:extLst>
      <p:ext uri="{BB962C8B-B14F-4D97-AF65-F5344CB8AC3E}">
        <p14:creationId xmlns:p14="http://schemas.microsoft.com/office/powerpoint/2010/main" val="317025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7769BE-3AF6-D141-934B-9357A9E09592}"/>
              </a:ext>
            </a:extLst>
          </p:cNvPr>
          <p:cNvSpPr txBox="1"/>
          <p:nvPr/>
        </p:nvSpPr>
        <p:spPr>
          <a:xfrm>
            <a:off x="4213781" y="1963669"/>
            <a:ext cx="74754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autem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iriure</a:t>
            </a:r>
            <a:r>
              <a:rPr lang="es-MX" sz="1400" dirty="0">
                <a:latin typeface="Geomanist Light" panose="02000503000000020004" pitchFamily="50" charset="0"/>
              </a:rPr>
              <a:t> dolor in </a:t>
            </a:r>
            <a:r>
              <a:rPr lang="es-MX" sz="1400" dirty="0" err="1">
                <a:latin typeface="Geomanist Light" panose="02000503000000020004" pitchFamily="50" charset="0"/>
              </a:rPr>
              <a:t>hendrerit</a:t>
            </a:r>
            <a:r>
              <a:rPr lang="es-MX" sz="1400" dirty="0">
                <a:latin typeface="Geomanist Light" panose="02000503000000020004" pitchFamily="50" charset="0"/>
              </a:rPr>
              <a:t> in </a:t>
            </a:r>
            <a:r>
              <a:rPr lang="es-MX" sz="1400" dirty="0" err="1">
                <a:latin typeface="Geomanist Light" panose="02000503000000020004" pitchFamily="50" charset="0"/>
              </a:rPr>
              <a:t>vulputate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esse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molestie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illum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feugiat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facilisis</a:t>
            </a:r>
            <a:r>
              <a:rPr lang="es-MX" sz="1400" dirty="0">
                <a:latin typeface="Geomanist Light" panose="02000503000000020004" pitchFamily="50" charset="0"/>
              </a:rPr>
              <a:t> at vero eros et </a:t>
            </a:r>
            <a:r>
              <a:rPr lang="es-MX" sz="1400" dirty="0" err="1">
                <a:latin typeface="Geomanist Light" panose="02000503000000020004" pitchFamily="50" charset="0"/>
              </a:rPr>
              <a:t>accumsan</a:t>
            </a:r>
            <a:r>
              <a:rPr lang="es-MX" sz="1400" dirty="0">
                <a:latin typeface="Geomanist Light" panose="02000503000000020004" pitchFamily="50" charset="0"/>
              </a:rPr>
              <a:t> et </a:t>
            </a:r>
            <a:r>
              <a:rPr lang="es-MX" sz="1400" dirty="0" err="1">
                <a:latin typeface="Geomanist Light" panose="02000503000000020004" pitchFamily="50" charset="0"/>
              </a:rPr>
              <a:t>iusto</a:t>
            </a:r>
            <a:r>
              <a:rPr lang="es-MX" sz="1400" dirty="0">
                <a:latin typeface="Geomanist Light" panose="02000503000000020004" pitchFamily="50" charset="0"/>
              </a:rPr>
              <a:t> odio </a:t>
            </a:r>
            <a:r>
              <a:rPr lang="es-MX" sz="1400" dirty="0" err="1">
                <a:latin typeface="Geomanist Light" panose="02000503000000020004" pitchFamily="50" charset="0"/>
              </a:rPr>
              <a:t>dignissim</a:t>
            </a:r>
            <a:r>
              <a:rPr lang="es-MX" sz="1400" dirty="0">
                <a:latin typeface="Geomanist Light" panose="02000503000000020004" pitchFamily="50" charset="0"/>
              </a:rPr>
              <a:t> qui </a:t>
            </a:r>
            <a:r>
              <a:rPr lang="es-MX" sz="1400" dirty="0" err="1">
                <a:latin typeface="Geomanist Light" panose="02000503000000020004" pitchFamily="50" charset="0"/>
              </a:rPr>
              <a:t>blandit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praesent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luptatum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zzril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delenit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augue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te </a:t>
            </a:r>
            <a:r>
              <a:rPr lang="es-MX" sz="1400" dirty="0" err="1">
                <a:latin typeface="Geomanist Light" panose="02000503000000020004" pitchFamily="50" charset="0"/>
              </a:rPr>
              <a:t>feugait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9EB365C6-9500-1FFC-4E07-4AD12CB38B31}"/>
              </a:ext>
            </a:extLst>
          </p:cNvPr>
          <p:cNvSpPr txBox="1"/>
          <p:nvPr/>
        </p:nvSpPr>
        <p:spPr>
          <a:xfrm>
            <a:off x="398008" y="1020177"/>
            <a:ext cx="42207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</a:t>
            </a:r>
          </a:p>
          <a:p>
            <a:r>
              <a:rPr lang="es-MX" sz="2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la página</a:t>
            </a:r>
          </a:p>
        </p:txBody>
      </p:sp>
    </p:spTree>
    <p:extLst>
      <p:ext uri="{BB962C8B-B14F-4D97-AF65-F5344CB8AC3E}">
        <p14:creationId xmlns:p14="http://schemas.microsoft.com/office/powerpoint/2010/main" val="88258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5">
            <a:extLst>
              <a:ext uri="{FF2B5EF4-FFF2-40B4-BE49-F238E27FC236}">
                <a16:creationId xmlns:a16="http://schemas.microsoft.com/office/drawing/2014/main" id="{93343F38-6809-5BBA-B7B2-2992D7993DA1}"/>
              </a:ext>
            </a:extLst>
          </p:cNvPr>
          <p:cNvSpPr txBox="1"/>
          <p:nvPr/>
        </p:nvSpPr>
        <p:spPr>
          <a:xfrm>
            <a:off x="313167" y="1020177"/>
            <a:ext cx="422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621132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5449952D-9E30-B1C8-39E9-F020E7B1B2F8}"/>
              </a:ext>
            </a:extLst>
          </p:cNvPr>
          <p:cNvSpPr txBox="1"/>
          <p:nvPr/>
        </p:nvSpPr>
        <p:spPr>
          <a:xfrm>
            <a:off x="395925" y="1963669"/>
            <a:ext cx="74754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autem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iriure</a:t>
            </a:r>
            <a:r>
              <a:rPr lang="es-MX" sz="1400" dirty="0">
                <a:latin typeface="Geomanist Light" panose="02000503000000020004" pitchFamily="50" charset="0"/>
              </a:rPr>
              <a:t> dolor in </a:t>
            </a:r>
            <a:r>
              <a:rPr lang="es-MX" sz="1400" dirty="0" err="1">
                <a:latin typeface="Geomanist Light" panose="02000503000000020004" pitchFamily="50" charset="0"/>
              </a:rPr>
              <a:t>hendrerit</a:t>
            </a:r>
            <a:r>
              <a:rPr lang="es-MX" sz="1400" dirty="0">
                <a:latin typeface="Geomanist Light" panose="02000503000000020004" pitchFamily="50" charset="0"/>
              </a:rPr>
              <a:t> in </a:t>
            </a:r>
            <a:r>
              <a:rPr lang="es-MX" sz="1400" dirty="0" err="1">
                <a:latin typeface="Geomanist Light" panose="02000503000000020004" pitchFamily="50" charset="0"/>
              </a:rPr>
              <a:t>vulputate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velit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esse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molestie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vel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illum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feugiat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facilisis</a:t>
            </a:r>
            <a:r>
              <a:rPr lang="es-MX" sz="1400" dirty="0">
                <a:latin typeface="Geomanist Light" panose="02000503000000020004" pitchFamily="50" charset="0"/>
              </a:rPr>
              <a:t> at vero eros et </a:t>
            </a:r>
            <a:r>
              <a:rPr lang="es-MX" sz="1400" dirty="0" err="1">
                <a:latin typeface="Geomanist Light" panose="02000503000000020004" pitchFamily="50" charset="0"/>
              </a:rPr>
              <a:t>accumsan</a:t>
            </a:r>
            <a:r>
              <a:rPr lang="es-MX" sz="1400" dirty="0">
                <a:latin typeface="Geomanist Light" panose="02000503000000020004" pitchFamily="50" charset="0"/>
              </a:rPr>
              <a:t> et </a:t>
            </a:r>
            <a:r>
              <a:rPr lang="es-MX" sz="1400" dirty="0" err="1">
                <a:latin typeface="Geomanist Light" panose="02000503000000020004" pitchFamily="50" charset="0"/>
              </a:rPr>
              <a:t>iusto</a:t>
            </a:r>
            <a:r>
              <a:rPr lang="es-MX" sz="1400" dirty="0">
                <a:latin typeface="Geomanist Light" panose="02000503000000020004" pitchFamily="50" charset="0"/>
              </a:rPr>
              <a:t> odio </a:t>
            </a:r>
            <a:r>
              <a:rPr lang="es-MX" sz="1400" dirty="0" err="1">
                <a:latin typeface="Geomanist Light" panose="02000503000000020004" pitchFamily="50" charset="0"/>
              </a:rPr>
              <a:t>dignissim</a:t>
            </a:r>
            <a:r>
              <a:rPr lang="es-MX" sz="1400" dirty="0">
                <a:latin typeface="Geomanist Light" panose="02000503000000020004" pitchFamily="50" charset="0"/>
              </a:rPr>
              <a:t> qui </a:t>
            </a:r>
            <a:r>
              <a:rPr lang="es-MX" sz="1400" dirty="0" err="1">
                <a:latin typeface="Geomanist Light" panose="02000503000000020004" pitchFamily="50" charset="0"/>
              </a:rPr>
              <a:t>blandit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praesent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luptatum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zzril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delenit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augue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duis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te </a:t>
            </a:r>
            <a:r>
              <a:rPr lang="es-MX" sz="1400" dirty="0" err="1">
                <a:latin typeface="Geomanist Light" panose="02000503000000020004" pitchFamily="50" charset="0"/>
              </a:rPr>
              <a:t>feugait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nulla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facilisi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  <a:r>
              <a:rPr lang="es-MX" sz="1400" dirty="0" err="1">
                <a:latin typeface="Geomanist Light" panose="02000503000000020004" pitchFamily="50" charset="0"/>
              </a:rPr>
              <a:t>Lorem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ipsum</a:t>
            </a:r>
            <a:r>
              <a:rPr lang="es-MX" sz="1400" dirty="0">
                <a:latin typeface="Geomanist Light" panose="02000503000000020004" pitchFamily="50" charset="0"/>
              </a:rPr>
              <a:t> dolor </a:t>
            </a:r>
            <a:r>
              <a:rPr lang="es-MX" sz="1400" dirty="0" err="1">
                <a:latin typeface="Geomanist Light" panose="02000503000000020004" pitchFamily="50" charset="0"/>
              </a:rPr>
              <a:t>sit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amet</a:t>
            </a:r>
            <a:r>
              <a:rPr lang="es-MX" sz="1400" dirty="0">
                <a:latin typeface="Geomanist Light" panose="02000503000000020004" pitchFamily="50" charset="0"/>
              </a:rPr>
              <a:t>, </a:t>
            </a:r>
            <a:r>
              <a:rPr lang="es-MX" sz="1400" dirty="0" err="1">
                <a:latin typeface="Geomanist Light" panose="02000503000000020004" pitchFamily="50" charset="0"/>
              </a:rPr>
              <a:t>consectetuer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adipiscing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elit</a:t>
            </a:r>
            <a:r>
              <a:rPr lang="es-MX" sz="1400" dirty="0">
                <a:latin typeface="Geomanist Light" panose="02000503000000020004" pitchFamily="50" charset="0"/>
              </a:rPr>
              <a:t>, sed </a:t>
            </a:r>
            <a:r>
              <a:rPr lang="es-MX" sz="1400" dirty="0" err="1">
                <a:latin typeface="Geomanist Light" panose="02000503000000020004" pitchFamily="50" charset="0"/>
              </a:rPr>
              <a:t>diam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nonummy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nibh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euismod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tincidunt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laoreet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dolore</a:t>
            </a:r>
            <a:r>
              <a:rPr lang="es-MX" sz="1400" dirty="0">
                <a:latin typeface="Geomanist Light" panose="02000503000000020004" pitchFamily="50" charset="0"/>
              </a:rPr>
              <a:t> magna </a:t>
            </a:r>
            <a:r>
              <a:rPr lang="es-MX" sz="1400" dirty="0" err="1">
                <a:latin typeface="Geomanist Light" panose="02000503000000020004" pitchFamily="50" charset="0"/>
              </a:rPr>
              <a:t>aliquam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erat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volutpat</a:t>
            </a:r>
            <a:r>
              <a:rPr lang="es-MX" sz="1400" dirty="0">
                <a:latin typeface="Geomanist Light" panose="02000503000000020004" pitchFamily="50" charset="0"/>
              </a:rPr>
              <a:t>. Ut </a:t>
            </a:r>
            <a:r>
              <a:rPr lang="es-MX" sz="1400" dirty="0" err="1">
                <a:latin typeface="Geomanist Light" panose="02000503000000020004" pitchFamily="50" charset="0"/>
              </a:rPr>
              <a:t>wisi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enim</a:t>
            </a:r>
            <a:r>
              <a:rPr lang="es-MX" sz="1400" dirty="0">
                <a:latin typeface="Geomanist Light" panose="02000503000000020004" pitchFamily="50" charset="0"/>
              </a:rPr>
              <a:t> ad </a:t>
            </a:r>
            <a:r>
              <a:rPr lang="es-MX" sz="1400" dirty="0" err="1">
                <a:latin typeface="Geomanist Light" panose="02000503000000020004" pitchFamily="50" charset="0"/>
              </a:rPr>
              <a:t>minim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veniam</a:t>
            </a:r>
            <a:r>
              <a:rPr lang="es-MX" sz="1400" dirty="0">
                <a:latin typeface="Geomanist Light" panose="02000503000000020004" pitchFamily="50" charset="0"/>
              </a:rPr>
              <a:t>, quis </a:t>
            </a:r>
            <a:r>
              <a:rPr lang="es-MX" sz="1400" dirty="0" err="1">
                <a:latin typeface="Geomanist Light" panose="02000503000000020004" pitchFamily="50" charset="0"/>
              </a:rPr>
              <a:t>nostrud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exerci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tation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ullamcorper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suscipit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lobortis</a:t>
            </a:r>
            <a:r>
              <a:rPr lang="es-MX" sz="1400" dirty="0">
                <a:latin typeface="Geomanist Light" panose="02000503000000020004" pitchFamily="50" charset="0"/>
              </a:rPr>
              <a:t> </a:t>
            </a:r>
            <a:r>
              <a:rPr lang="es-MX" sz="1400" dirty="0" err="1">
                <a:latin typeface="Geomanist Light" panose="02000503000000020004" pitchFamily="50" charset="0"/>
              </a:rPr>
              <a:t>nisl</a:t>
            </a:r>
            <a:r>
              <a:rPr lang="es-MX" sz="1400" dirty="0">
                <a:latin typeface="Geomanist Light" panose="02000503000000020004" pitchFamily="50" charset="0"/>
              </a:rPr>
              <a:t> ut </a:t>
            </a:r>
            <a:r>
              <a:rPr lang="es-MX" sz="1400" dirty="0" err="1">
                <a:latin typeface="Geomanist Light" panose="02000503000000020004" pitchFamily="50" charset="0"/>
              </a:rPr>
              <a:t>aliquip</a:t>
            </a:r>
            <a:r>
              <a:rPr lang="es-MX" sz="1400" dirty="0">
                <a:latin typeface="Geomanist Light" panose="02000503000000020004" pitchFamily="50" charset="0"/>
              </a:rPr>
              <a:t> ex </a:t>
            </a:r>
            <a:r>
              <a:rPr lang="es-MX" sz="1400" dirty="0" err="1">
                <a:latin typeface="Geomanist Light" panose="02000503000000020004" pitchFamily="50" charset="0"/>
              </a:rPr>
              <a:t>ea</a:t>
            </a:r>
            <a:r>
              <a:rPr lang="es-MX" sz="1400" dirty="0">
                <a:latin typeface="Geomanist Light" panose="02000503000000020004" pitchFamily="50" charset="0"/>
              </a:rPr>
              <a:t> commodo </a:t>
            </a:r>
            <a:r>
              <a:rPr lang="es-MX" sz="1400" dirty="0" err="1">
                <a:latin typeface="Geomanist Light" panose="02000503000000020004" pitchFamily="50" charset="0"/>
              </a:rPr>
              <a:t>consequat</a:t>
            </a:r>
            <a:r>
              <a:rPr lang="es-MX" sz="1400" dirty="0">
                <a:latin typeface="Geomanist Light" panose="02000503000000020004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Geomanist"/>
        <a:ea typeface=""/>
        <a:cs typeface=""/>
      </a:majorFont>
      <a:minorFont>
        <a:latin typeface="Geomani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0504723CD432F419928129131EFF767" ma:contentTypeVersion="0" ma:contentTypeDescription="Crear nuevo documento." ma:contentTypeScope="" ma:versionID="5f881f3080b71badf24610ac33127d74">
  <xsd:schema xmlns:xsd="http://www.w3.org/2001/XMLSchema" xmlns:p="http://schemas.microsoft.com/office/2006/metadata/properties" targetNamespace="http://schemas.microsoft.com/office/2006/metadata/properties" ma:root="true" ma:fieldsID="b004d877ca112f136821ba8115f6472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92ECCB7-DD84-4B91-93C2-1DCD9DF5BE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A130DC-CD77-42AF-87F3-A5A757964CC5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837C010-D8D3-4670-8DF0-E71F399F23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586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Geomanist</vt:lpstr>
      <vt:lpstr>Geomanist Light</vt:lpstr>
      <vt:lpstr>Geomanist Bold</vt:lpstr>
      <vt:lpstr>MadrePatria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Jeremy Omar Garcia Ortiz</cp:lastModifiedBy>
  <cp:revision>2</cp:revision>
  <dcterms:created xsi:type="dcterms:W3CDTF">2024-10-01T20:00:48Z</dcterms:created>
  <dcterms:modified xsi:type="dcterms:W3CDTF">2024-10-15T15:24:53Z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0x01010050504723CD432F419928129131EFF767</vt:lpwstr>
  </property>
</Properties>
</file>