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embeddedFontLs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Montserrat Medium" panose="00000600000000000000" pitchFamily="2" charset="0"/>
      <p:regular r:id="rId21"/>
      <p:bold r:id="rId22"/>
      <p:italic r:id="rId23"/>
      <p:boldItalic r:id="rId24"/>
    </p:embeddedFont>
    <p:embeddedFont>
      <p:font typeface="Montserrat SemiBold" panose="000007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MX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363220" y="1964531"/>
            <a:ext cx="11465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363220" y="3429001"/>
            <a:ext cx="11465560" cy="113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945A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>
  <p:cSld name="Contenido con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E152E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363220" y="1955870"/>
            <a:ext cx="11465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C9A2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DEC9A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363220" y="3460818"/>
            <a:ext cx="11465560" cy="113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seño personalizado">
  <p:cSld name="2_Diseño personalizad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381000" y="562928"/>
            <a:ext cx="11424920" cy="1060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000"/>
              <a:buFont typeface="Montserrat SemiBold"/>
              <a:buNone/>
              <a:defRPr sz="4000" b="0" i="0" u="none" strike="noStrike" cap="non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381002" y="1865811"/>
            <a:ext cx="5532119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2"/>
          </p:nvPr>
        </p:nvSpPr>
        <p:spPr>
          <a:xfrm>
            <a:off x="6233160" y="1865811"/>
            <a:ext cx="557276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C9A2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DEC9A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ítulo y objetos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26720" y="555683"/>
            <a:ext cx="4114800" cy="1029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000"/>
              <a:buFont typeface="Montserrat SemiBold"/>
              <a:buNone/>
              <a:defRPr sz="4000" b="0" i="0" u="none" strike="noStrike" cap="non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988560" y="1825625"/>
            <a:ext cx="636524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5496560" y="996581"/>
            <a:ext cx="572008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81000" y="562928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000"/>
              <a:buFont typeface="Montserrat SemiBold"/>
              <a:buNone/>
              <a:defRPr sz="4000" b="0" i="0" u="none" strike="noStrike" cap="non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381002" y="2072640"/>
            <a:ext cx="5532119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6233160" y="2072640"/>
            <a:ext cx="557276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369653" y="2164080"/>
            <a:ext cx="4008847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996544" y="2164080"/>
            <a:ext cx="6357257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49" name="Google Shape;49;p7"/>
          <p:cNvSpPr txBox="1"/>
          <p:nvPr/>
        </p:nvSpPr>
        <p:spPr>
          <a:xfrm>
            <a:off x="838200" y="166977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2145"/>
              </a:buClr>
              <a:buSzPts val="4400"/>
              <a:buFont typeface="Montserrat SemiBold"/>
              <a:buNone/>
            </a:pPr>
            <a:endParaRPr sz="4400" b="0" i="0" u="none" strike="noStrike" cap="none">
              <a:solidFill>
                <a:srgbClr val="A42145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370114" y="366714"/>
            <a:ext cx="4008847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E152E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ítulo y objetos">
  <p:cSld name="4_Título y objeto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398780" y="568860"/>
            <a:ext cx="41554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000"/>
              <a:buFont typeface="Montserrat SemiBold"/>
              <a:buNone/>
              <a:defRPr sz="4000" b="0" i="0" u="none" strike="noStrike" cap="non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5029200" y="1825625"/>
            <a:ext cx="6324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ítulo y objetos">
  <p:cSld name="6_Título y objeto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274318" y="578803"/>
            <a:ext cx="4036423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3900"/>
              <a:buFont typeface="Montserrat SemiBold"/>
              <a:buNone/>
              <a:defRPr sz="3900" b="0" i="0" u="none" strike="noStrike" cap="non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4785360" y="1209041"/>
            <a:ext cx="6568440" cy="4967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839790" y="829783"/>
            <a:ext cx="5378130" cy="989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3200"/>
              <a:buFont typeface="Montserrat SemiBold"/>
              <a:buNone/>
              <a:defRPr sz="3200" b="1" i="0" u="none" strike="noStrike" cap="non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839789" y="2036763"/>
            <a:ext cx="568293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839789" y="3072445"/>
            <a:ext cx="5682932" cy="262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3"/>
          </p:nvPr>
        </p:nvSpPr>
        <p:spPr>
          <a:xfrm>
            <a:off x="7807960" y="2051684"/>
            <a:ext cx="396748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4"/>
          </p:nvPr>
        </p:nvSpPr>
        <p:spPr>
          <a:xfrm>
            <a:off x="7807960" y="3072445"/>
            <a:ext cx="3967480" cy="262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363220" y="1964531"/>
            <a:ext cx="11465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400"/>
              <a:buFont typeface="Montserrat SemiBold"/>
              <a:buNone/>
            </a:pPr>
            <a:r>
              <a:rPr lang="es-MX" dirty="0"/>
              <a:t>TÍTULO DE</a:t>
            </a:r>
            <a:br>
              <a:rPr lang="es-MX" dirty="0"/>
            </a:br>
            <a:r>
              <a:rPr lang="es-MX" dirty="0"/>
              <a:t>PRESENTACIÓN</a:t>
            </a:r>
            <a:endParaRPr dirty="0"/>
          </a:p>
        </p:txBody>
      </p:sp>
      <p:sp>
        <p:nvSpPr>
          <p:cNvPr id="106" name="Google Shape;106;p16"/>
          <p:cNvSpPr txBox="1"/>
          <p:nvPr/>
        </p:nvSpPr>
        <p:spPr>
          <a:xfrm>
            <a:off x="363220" y="3518693"/>
            <a:ext cx="11465560" cy="113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45A"/>
              </a:buClr>
              <a:buSzPts val="2400"/>
              <a:buFont typeface="Arial"/>
              <a:buNone/>
            </a:pPr>
            <a:r>
              <a:rPr lang="es-MX" sz="2400" b="0" i="0" u="none" strike="noStrike" cap="none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SUBTÍTULO DE LA PRESENTACIÓN</a:t>
            </a:r>
            <a:endParaRPr sz="2400" b="0" i="0" u="none" strike="noStrike" cap="none" dirty="0">
              <a:solidFill>
                <a:srgbClr val="BC945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2600" y="5568025"/>
            <a:ext cx="5978500" cy="7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>
            <a:spLocks noGrp="1"/>
          </p:cNvSpPr>
          <p:nvPr>
            <p:ph type="title"/>
          </p:nvPr>
        </p:nvSpPr>
        <p:spPr>
          <a:xfrm>
            <a:off x="839790" y="829783"/>
            <a:ext cx="5378130" cy="989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3200"/>
              <a:buFont typeface="Montserrat SemiBold"/>
              <a:buNone/>
            </a:pPr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body" idx="1"/>
          </p:nvPr>
        </p:nvSpPr>
        <p:spPr>
          <a:xfrm>
            <a:off x="839789" y="2036763"/>
            <a:ext cx="568293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None/>
            </a:pPr>
            <a:endParaRPr/>
          </a:p>
        </p:txBody>
      </p:sp>
      <p:sp>
        <p:nvSpPr>
          <p:cNvPr id="199" name="Google Shape;199;p25"/>
          <p:cNvSpPr txBox="1">
            <a:spLocks noGrp="1"/>
          </p:cNvSpPr>
          <p:nvPr>
            <p:ph type="body" idx="2"/>
          </p:nvPr>
        </p:nvSpPr>
        <p:spPr>
          <a:xfrm>
            <a:off x="839789" y="3072445"/>
            <a:ext cx="5682932" cy="262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dirty="0"/>
          </a:p>
        </p:txBody>
      </p:sp>
      <p:sp>
        <p:nvSpPr>
          <p:cNvPr id="200" name="Google Shape;200;p25"/>
          <p:cNvSpPr txBox="1">
            <a:spLocks noGrp="1"/>
          </p:cNvSpPr>
          <p:nvPr>
            <p:ph type="body" idx="3"/>
          </p:nvPr>
        </p:nvSpPr>
        <p:spPr>
          <a:xfrm>
            <a:off x="7807960" y="2051684"/>
            <a:ext cx="396748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01" name="Google Shape;201;p25"/>
          <p:cNvSpPr txBox="1">
            <a:spLocks noGrp="1"/>
          </p:cNvSpPr>
          <p:nvPr>
            <p:ph type="body" idx="4"/>
          </p:nvPr>
        </p:nvSpPr>
        <p:spPr>
          <a:xfrm>
            <a:off x="7807960" y="3072445"/>
            <a:ext cx="3967480" cy="262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205" name="Google Shape;2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8150" y="169675"/>
            <a:ext cx="4599176" cy="6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>
            <a:spLocks noGrp="1"/>
          </p:cNvSpPr>
          <p:nvPr>
            <p:ph type="body" idx="1"/>
          </p:nvPr>
        </p:nvSpPr>
        <p:spPr>
          <a:xfrm>
            <a:off x="2892051" y="3072788"/>
            <a:ext cx="6519411" cy="90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ct val="100000"/>
              <a:buNone/>
            </a:pPr>
            <a:r>
              <a:rPr lang="es-MX"/>
              <a:t>TÍTULO DE CONTRAPORTADA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E152E"/>
              </a:buClr>
              <a:buSzPct val="100000"/>
              <a:buNone/>
            </a:pPr>
            <a:endParaRPr/>
          </a:p>
        </p:txBody>
      </p:sp>
      <p:pic>
        <p:nvPicPr>
          <p:cNvPr id="214" name="Google Shape;2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175" y="5883450"/>
            <a:ext cx="5978500" cy="7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426720" y="555683"/>
            <a:ext cx="4114800" cy="1029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000"/>
              <a:buFont typeface="Montserrat SemiBold"/>
              <a:buNone/>
            </a:pPr>
            <a:r>
              <a:rPr lang="es-MX"/>
              <a:t>EJEMPLO DE CONTENIDO ACOMODO</a:t>
            </a:r>
            <a:br>
              <a:rPr lang="es-MX"/>
            </a:br>
            <a:r>
              <a:rPr lang="es-MX"/>
              <a:t>CORRECTO</a:t>
            </a:r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4983419" y="1584827"/>
            <a:ext cx="434594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None/>
            </a:pPr>
            <a:r>
              <a:rPr lang="es-MX" sz="1600" dirty="0" err="1"/>
              <a:t>Lorem</a:t>
            </a:r>
            <a:r>
              <a:rPr lang="es-MX" sz="1600" dirty="0"/>
              <a:t> </a:t>
            </a:r>
            <a:r>
              <a:rPr lang="es-MX" sz="1600" dirty="0" err="1"/>
              <a:t>ipsum</a:t>
            </a:r>
            <a:r>
              <a:rPr lang="es-MX" sz="1600" dirty="0"/>
              <a:t> dolor </a:t>
            </a:r>
            <a:r>
              <a:rPr lang="es-MX" sz="1600" dirty="0" err="1"/>
              <a:t>sit</a:t>
            </a:r>
            <a:r>
              <a:rPr lang="es-MX" sz="1600" dirty="0"/>
              <a:t> </a:t>
            </a:r>
            <a:r>
              <a:rPr lang="es-MX" sz="1600" dirty="0" err="1"/>
              <a:t>amet</a:t>
            </a:r>
            <a:r>
              <a:rPr lang="es-MX" sz="1600" dirty="0"/>
              <a:t>, </a:t>
            </a:r>
            <a:r>
              <a:rPr lang="es-MX" sz="1600" dirty="0" err="1"/>
              <a:t>consectetuer</a:t>
            </a:r>
            <a:r>
              <a:rPr lang="es-MX" sz="1600" dirty="0"/>
              <a:t> </a:t>
            </a:r>
            <a:r>
              <a:rPr lang="es-MX" sz="1600" dirty="0" err="1"/>
              <a:t>adipiscing</a:t>
            </a:r>
            <a:r>
              <a:rPr lang="es-MX" sz="1600" dirty="0"/>
              <a:t> </a:t>
            </a:r>
            <a:r>
              <a:rPr lang="es-MX" sz="1600" dirty="0" err="1"/>
              <a:t>elit</a:t>
            </a:r>
            <a:r>
              <a:rPr lang="es-MX" sz="1600" dirty="0"/>
              <a:t>, sed </a:t>
            </a:r>
            <a:r>
              <a:rPr lang="es-MX" sz="1600" dirty="0" err="1"/>
              <a:t>diam</a:t>
            </a:r>
            <a:r>
              <a:rPr lang="es-MX" sz="1600" dirty="0"/>
              <a:t> </a:t>
            </a:r>
            <a:r>
              <a:rPr lang="es-MX" sz="1600" dirty="0" err="1"/>
              <a:t>nonummy</a:t>
            </a:r>
            <a:r>
              <a:rPr lang="es-MX" sz="1600" dirty="0"/>
              <a:t> </a:t>
            </a:r>
            <a:r>
              <a:rPr lang="es-MX" sz="1600" dirty="0" err="1"/>
              <a:t>nibh</a:t>
            </a:r>
            <a:r>
              <a:rPr lang="es-MX" sz="1600" dirty="0"/>
              <a:t> </a:t>
            </a:r>
            <a:r>
              <a:rPr lang="es-MX" sz="1600" dirty="0" err="1"/>
              <a:t>euismod</a:t>
            </a:r>
            <a:r>
              <a:rPr lang="es-MX" sz="1600" dirty="0"/>
              <a:t> </a:t>
            </a:r>
            <a:r>
              <a:rPr lang="es-MX" sz="1600" dirty="0" err="1"/>
              <a:t>tincidunt</a:t>
            </a:r>
            <a:r>
              <a:rPr lang="es-MX" sz="1600" dirty="0"/>
              <a:t> ut </a:t>
            </a:r>
            <a:r>
              <a:rPr lang="es-MX" sz="1600" dirty="0" err="1"/>
              <a:t>laoreet</a:t>
            </a:r>
            <a:r>
              <a:rPr lang="es-MX" sz="1600" dirty="0"/>
              <a:t> </a:t>
            </a:r>
            <a:r>
              <a:rPr lang="es-MX" sz="1600" dirty="0" err="1"/>
              <a:t>dolore</a:t>
            </a:r>
            <a:r>
              <a:rPr lang="es-MX" sz="1600" dirty="0"/>
              <a:t> magna </a:t>
            </a:r>
            <a:r>
              <a:rPr lang="es-MX" sz="1600" dirty="0" err="1"/>
              <a:t>aliquam</a:t>
            </a:r>
            <a:r>
              <a:rPr lang="es-MX" sz="1600" dirty="0"/>
              <a:t> </a:t>
            </a:r>
            <a:r>
              <a:rPr lang="es-MX" sz="1600" dirty="0" err="1"/>
              <a:t>erat</a:t>
            </a:r>
            <a:r>
              <a:rPr lang="es-MX" sz="1600" dirty="0"/>
              <a:t> </a:t>
            </a:r>
            <a:r>
              <a:rPr lang="es-MX" sz="1600" dirty="0" err="1"/>
              <a:t>volutpat</a:t>
            </a:r>
            <a:r>
              <a:rPr lang="es-MX" sz="1600" dirty="0"/>
              <a:t>. Ut </a:t>
            </a:r>
            <a:r>
              <a:rPr lang="es-MX" sz="1600" dirty="0" err="1"/>
              <a:t>wisi</a:t>
            </a:r>
            <a:r>
              <a:rPr lang="es-MX" sz="1600" dirty="0"/>
              <a:t> </a:t>
            </a:r>
            <a:r>
              <a:rPr lang="es-MX" sz="1600" dirty="0" err="1"/>
              <a:t>enim</a:t>
            </a:r>
            <a:r>
              <a:rPr lang="es-MX" sz="1600" dirty="0"/>
              <a:t> ad </a:t>
            </a:r>
            <a:r>
              <a:rPr lang="es-MX" sz="1600" dirty="0" err="1"/>
              <a:t>minim</a:t>
            </a:r>
            <a:r>
              <a:rPr lang="es-MX" sz="1600" dirty="0"/>
              <a:t> </a:t>
            </a:r>
            <a:r>
              <a:rPr lang="es-MX" sz="1600" dirty="0" err="1"/>
              <a:t>veniam</a:t>
            </a:r>
            <a:r>
              <a:rPr lang="es-MX" sz="1600" dirty="0"/>
              <a:t>, quis </a:t>
            </a:r>
            <a:r>
              <a:rPr lang="es-MX" sz="1600" dirty="0" err="1"/>
              <a:t>nostrud</a:t>
            </a:r>
            <a:r>
              <a:rPr lang="es-MX" sz="1600" dirty="0"/>
              <a:t> </a:t>
            </a:r>
            <a:r>
              <a:rPr lang="es-MX" sz="1600" dirty="0" err="1"/>
              <a:t>exerci</a:t>
            </a:r>
            <a:r>
              <a:rPr lang="es-MX" sz="1600" dirty="0"/>
              <a:t> </a:t>
            </a:r>
            <a:r>
              <a:rPr lang="es-MX" sz="1600" dirty="0" err="1"/>
              <a:t>tation</a:t>
            </a:r>
            <a:r>
              <a:rPr lang="es-MX" sz="1600" dirty="0"/>
              <a:t> </a:t>
            </a:r>
            <a:r>
              <a:rPr lang="es-MX" sz="1600" dirty="0" err="1"/>
              <a:t>ullamcorper</a:t>
            </a:r>
            <a:r>
              <a:rPr lang="es-MX" sz="1600" dirty="0"/>
              <a:t> </a:t>
            </a:r>
            <a:r>
              <a:rPr lang="es-MX" sz="1600" dirty="0" err="1"/>
              <a:t>suscipit</a:t>
            </a:r>
            <a:r>
              <a:rPr lang="es-MX" sz="1600" dirty="0"/>
              <a:t> </a:t>
            </a:r>
            <a:r>
              <a:rPr lang="es-MX" sz="1600" dirty="0" err="1"/>
              <a:t>lobortis</a:t>
            </a:r>
            <a:r>
              <a:rPr lang="es-MX" sz="1600" dirty="0"/>
              <a:t> </a:t>
            </a:r>
            <a:r>
              <a:rPr lang="es-MX" sz="1600" dirty="0" err="1"/>
              <a:t>nisl</a:t>
            </a:r>
            <a:r>
              <a:rPr lang="es-MX" sz="1600" dirty="0"/>
              <a:t> ut </a:t>
            </a:r>
            <a:r>
              <a:rPr lang="es-MX" sz="1600" dirty="0" err="1"/>
              <a:t>aliquip</a:t>
            </a:r>
            <a:r>
              <a:rPr lang="es-MX" sz="1600" dirty="0"/>
              <a:t> ex </a:t>
            </a:r>
            <a:r>
              <a:rPr lang="es-MX" sz="1600" dirty="0" err="1"/>
              <a:t>ea</a:t>
            </a:r>
            <a:r>
              <a:rPr lang="es-MX" sz="1600" dirty="0"/>
              <a:t> commodo </a:t>
            </a:r>
            <a:r>
              <a:rPr lang="es-MX" sz="1600" dirty="0" err="1"/>
              <a:t>consequat</a:t>
            </a:r>
            <a:r>
              <a:rPr lang="es-MX" sz="1600" dirty="0"/>
              <a:t>. </a:t>
            </a:r>
            <a:r>
              <a:rPr lang="es-MX" sz="1600" dirty="0" err="1"/>
              <a:t>Duis</a:t>
            </a:r>
            <a:r>
              <a:rPr lang="es-MX" sz="1600" dirty="0"/>
              <a:t> </a:t>
            </a:r>
            <a:r>
              <a:rPr lang="es-MX" sz="1600" dirty="0" err="1"/>
              <a:t>autem</a:t>
            </a:r>
            <a:r>
              <a:rPr lang="es-MX" sz="1600" dirty="0"/>
              <a:t> </a:t>
            </a:r>
            <a:r>
              <a:rPr lang="es-MX" sz="1600" dirty="0" err="1"/>
              <a:t>vel</a:t>
            </a:r>
            <a:r>
              <a:rPr lang="es-MX" sz="1600" dirty="0"/>
              <a:t> </a:t>
            </a:r>
            <a:r>
              <a:rPr lang="es-MX" sz="1600" dirty="0" err="1"/>
              <a:t>eum</a:t>
            </a:r>
            <a:r>
              <a:rPr lang="es-MX" sz="1600" dirty="0"/>
              <a:t> </a:t>
            </a:r>
            <a:r>
              <a:rPr lang="es-MX" sz="1600" dirty="0" err="1"/>
              <a:t>iriure</a:t>
            </a:r>
            <a:r>
              <a:rPr lang="es-MX" sz="1600" dirty="0"/>
              <a:t> dolor in </a:t>
            </a:r>
            <a:r>
              <a:rPr lang="es-MX" sz="1600" dirty="0" err="1"/>
              <a:t>hendrerit</a:t>
            </a:r>
            <a:r>
              <a:rPr lang="es-MX" sz="1600" dirty="0"/>
              <a:t> in </a:t>
            </a:r>
            <a:r>
              <a:rPr lang="es-MX" sz="1600" dirty="0" err="1"/>
              <a:t>vulputate</a:t>
            </a:r>
            <a:r>
              <a:rPr lang="es-MX" sz="1600" dirty="0"/>
              <a:t> </a:t>
            </a:r>
            <a:r>
              <a:rPr lang="es-MX" sz="1600" dirty="0" err="1"/>
              <a:t>velit</a:t>
            </a:r>
            <a:r>
              <a:rPr lang="es-MX" sz="1600" dirty="0"/>
              <a:t> </a:t>
            </a:r>
            <a:r>
              <a:rPr lang="es-MX" sz="1600" dirty="0" err="1"/>
              <a:t>esse</a:t>
            </a:r>
            <a:r>
              <a:rPr lang="es-MX" sz="1600" dirty="0"/>
              <a:t> </a:t>
            </a:r>
            <a:r>
              <a:rPr lang="es-MX" sz="1600" dirty="0" err="1"/>
              <a:t>molestie</a:t>
            </a:r>
            <a:r>
              <a:rPr lang="es-MX" sz="1600" dirty="0"/>
              <a:t> </a:t>
            </a:r>
            <a:r>
              <a:rPr lang="es-MX" sz="1600" dirty="0" err="1"/>
              <a:t>consequat</a:t>
            </a:r>
            <a:r>
              <a:rPr lang="es-MX" sz="1600" dirty="0"/>
              <a:t>, </a:t>
            </a:r>
            <a:r>
              <a:rPr lang="es-MX" sz="1600" dirty="0" err="1"/>
              <a:t>vel</a:t>
            </a:r>
            <a:r>
              <a:rPr lang="es-MX" sz="1600" dirty="0"/>
              <a:t> </a:t>
            </a:r>
            <a:r>
              <a:rPr lang="es-MX" sz="1600" dirty="0" err="1"/>
              <a:t>illum</a:t>
            </a:r>
            <a:r>
              <a:rPr lang="es-MX" sz="1600" dirty="0"/>
              <a:t> </a:t>
            </a:r>
            <a:r>
              <a:rPr lang="es-MX" sz="1600" dirty="0" err="1"/>
              <a:t>dolore</a:t>
            </a:r>
            <a:r>
              <a:rPr lang="es-MX" sz="1600" dirty="0"/>
              <a:t> </a:t>
            </a:r>
            <a:r>
              <a:rPr lang="es-MX" sz="1600" dirty="0" err="1"/>
              <a:t>eu</a:t>
            </a:r>
            <a:r>
              <a:rPr lang="es-MX" sz="1600" dirty="0"/>
              <a:t> </a:t>
            </a:r>
            <a:r>
              <a:rPr lang="es-MX" sz="1600" dirty="0" err="1"/>
              <a:t>feugiat</a:t>
            </a:r>
            <a:r>
              <a:rPr lang="es-MX" sz="1600" dirty="0"/>
              <a:t> </a:t>
            </a:r>
            <a:r>
              <a:rPr lang="es-MX" sz="1600" dirty="0" err="1"/>
              <a:t>nulla</a:t>
            </a:r>
            <a:r>
              <a:rPr lang="es-MX" sz="1600" dirty="0"/>
              <a:t> </a:t>
            </a:r>
            <a:r>
              <a:rPr lang="es-MX" sz="1600" dirty="0" err="1"/>
              <a:t>facilisis</a:t>
            </a:r>
            <a:r>
              <a:rPr lang="es-MX" sz="1600" dirty="0"/>
              <a:t> at vero eros et </a:t>
            </a:r>
            <a:r>
              <a:rPr lang="es-MX" sz="1600" dirty="0" err="1"/>
              <a:t>accumsan</a:t>
            </a:r>
            <a:r>
              <a:rPr lang="es-MX" sz="1600" dirty="0"/>
              <a:t> et </a:t>
            </a:r>
            <a:r>
              <a:rPr lang="es-MX" sz="1600" dirty="0" err="1"/>
              <a:t>iusto</a:t>
            </a:r>
            <a:r>
              <a:rPr lang="es-MX" sz="1600" dirty="0"/>
              <a:t> odio </a:t>
            </a:r>
            <a:r>
              <a:rPr lang="es-MX" sz="1600" dirty="0" err="1"/>
              <a:t>dignissim</a:t>
            </a:r>
            <a:r>
              <a:rPr lang="es-MX" sz="1600" dirty="0"/>
              <a:t> qui </a:t>
            </a:r>
            <a:r>
              <a:rPr lang="es-MX" sz="1600" dirty="0" err="1"/>
              <a:t>blandit</a:t>
            </a:r>
            <a:r>
              <a:rPr lang="es-MX" sz="1600" dirty="0"/>
              <a:t> </a:t>
            </a:r>
            <a:r>
              <a:rPr lang="es-MX" sz="1600" dirty="0" err="1"/>
              <a:t>praesent</a:t>
            </a:r>
            <a:r>
              <a:rPr lang="es-MX" sz="1600" dirty="0"/>
              <a:t> </a:t>
            </a:r>
            <a:r>
              <a:rPr lang="es-MX" sz="1600" dirty="0" err="1"/>
              <a:t>luptatum</a:t>
            </a:r>
            <a:r>
              <a:rPr lang="es-MX" sz="1600" dirty="0"/>
              <a:t> </a:t>
            </a:r>
            <a:r>
              <a:rPr lang="es-MX" sz="1600" dirty="0" err="1"/>
              <a:t>zzril</a:t>
            </a:r>
            <a:r>
              <a:rPr lang="es-MX" sz="1600" dirty="0"/>
              <a:t> </a:t>
            </a:r>
            <a:r>
              <a:rPr lang="es-MX" sz="1600" dirty="0" err="1"/>
              <a:t>delenit</a:t>
            </a:r>
            <a:r>
              <a:rPr lang="es-MX" sz="1600" dirty="0"/>
              <a:t> </a:t>
            </a:r>
            <a:r>
              <a:rPr lang="es-MX" sz="1600" dirty="0" err="1"/>
              <a:t>augue</a:t>
            </a:r>
            <a:r>
              <a:rPr lang="es-MX" sz="1600" dirty="0"/>
              <a:t> </a:t>
            </a:r>
            <a:r>
              <a:rPr lang="es-MX" sz="1600" dirty="0" err="1"/>
              <a:t>duis</a:t>
            </a:r>
            <a:r>
              <a:rPr lang="es-MX" sz="1600" dirty="0"/>
              <a:t> </a:t>
            </a:r>
            <a:r>
              <a:rPr lang="es-MX" sz="1600" dirty="0" err="1"/>
              <a:t>dolore</a:t>
            </a:r>
            <a:r>
              <a:rPr lang="es-MX" sz="1600" dirty="0"/>
              <a:t> te </a:t>
            </a:r>
            <a:r>
              <a:rPr lang="es-MX" sz="1600" dirty="0" err="1"/>
              <a:t>feugait</a:t>
            </a:r>
            <a:r>
              <a:rPr lang="es-MX" sz="1600" dirty="0"/>
              <a:t> </a:t>
            </a:r>
            <a:r>
              <a:rPr lang="es-MX" sz="1600" dirty="0" err="1"/>
              <a:t>nulla</a:t>
            </a:r>
            <a:r>
              <a:rPr lang="es-MX" sz="1600" dirty="0"/>
              <a:t> </a:t>
            </a:r>
            <a:r>
              <a:rPr lang="es-MX" sz="1600" dirty="0" err="1"/>
              <a:t>facilisi</a:t>
            </a:r>
            <a:r>
              <a:rPr lang="es-MX" sz="1600" dirty="0"/>
              <a:t>.</a:t>
            </a:r>
            <a:endParaRPr dirty="0"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8150" y="169675"/>
            <a:ext cx="4599176" cy="6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831851" y="784707"/>
            <a:ext cx="8256732" cy="180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400"/>
              <a:buFont typeface="Montserrat SemiBold"/>
              <a:buNone/>
            </a:pPr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831851" y="2956560"/>
            <a:ext cx="8256732" cy="267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/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8150" y="169675"/>
            <a:ext cx="4599176" cy="6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5496560" y="1281158"/>
            <a:ext cx="5720080" cy="2066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400"/>
              <a:buFont typeface="Montserrat SemiBold"/>
              <a:buNone/>
            </a:pPr>
            <a:r>
              <a:rPr lang="es-MX"/>
              <a:t>EJEMPLO DE ENTRADA DE CAPÍTULO O TEMA</a:t>
            </a:r>
            <a:endParaRPr/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8150" y="169675"/>
            <a:ext cx="4599176" cy="6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381000" y="562928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000"/>
              <a:buFont typeface="Montserrat SemiBold"/>
              <a:buNone/>
            </a:pPr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1"/>
          </p:nvPr>
        </p:nvSpPr>
        <p:spPr>
          <a:xfrm>
            <a:off x="381001" y="2072640"/>
            <a:ext cx="4348017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2"/>
          </p:nvPr>
        </p:nvSpPr>
        <p:spPr>
          <a:xfrm>
            <a:off x="5004530" y="2072640"/>
            <a:ext cx="6801391" cy="176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/>
          </a:p>
        </p:txBody>
      </p:sp>
      <p:pic>
        <p:nvPicPr>
          <p:cNvPr id="150" name="Google Shape;1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8150" y="169675"/>
            <a:ext cx="4599176" cy="6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400"/>
              <a:buFont typeface="Montserrat SemiBold"/>
              <a:buNone/>
            </a:pPr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831851" y="2956560"/>
            <a:ext cx="8424445" cy="267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 dirty="0"/>
          </a:p>
        </p:txBody>
      </p:sp>
      <p:pic>
        <p:nvPicPr>
          <p:cNvPr id="160" name="Google Shape;1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8150" y="169675"/>
            <a:ext cx="4599176" cy="6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369653" y="2164080"/>
            <a:ext cx="4008847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66" name="Google Shape;166;p22"/>
          <p:cNvSpPr txBox="1">
            <a:spLocks noGrp="1"/>
          </p:cNvSpPr>
          <p:nvPr>
            <p:ph type="body" idx="2"/>
          </p:nvPr>
        </p:nvSpPr>
        <p:spPr>
          <a:xfrm>
            <a:off x="4996543" y="2164080"/>
            <a:ext cx="4356005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3"/>
          </p:nvPr>
        </p:nvSpPr>
        <p:spPr>
          <a:xfrm>
            <a:off x="370114" y="366714"/>
            <a:ext cx="4008847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3200"/>
              <a:buNone/>
            </a:pPr>
            <a:endParaRPr/>
          </a:p>
        </p:txBody>
      </p:sp>
      <p:pic>
        <p:nvPicPr>
          <p:cNvPr id="171" name="Google Shape;17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8150" y="169675"/>
            <a:ext cx="4599176" cy="6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398780" y="568860"/>
            <a:ext cx="41554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000"/>
              <a:buFont typeface="Montserrat SemiBold"/>
              <a:buNone/>
            </a:pPr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body" idx="1"/>
          </p:nvPr>
        </p:nvSpPr>
        <p:spPr>
          <a:xfrm>
            <a:off x="5029200" y="1825625"/>
            <a:ext cx="6324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/>
          </a:p>
        </p:txBody>
      </p:sp>
      <p:pic>
        <p:nvPicPr>
          <p:cNvPr id="181" name="Google Shape;18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8150" y="169675"/>
            <a:ext cx="4599176" cy="6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274318" y="578803"/>
            <a:ext cx="4036423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3900"/>
              <a:buFont typeface="Montserrat SemiBold"/>
              <a:buNone/>
            </a:pPr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body" idx="1"/>
          </p:nvPr>
        </p:nvSpPr>
        <p:spPr>
          <a:xfrm>
            <a:off x="4785360" y="1209041"/>
            <a:ext cx="6568440" cy="4967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/>
          </a:p>
        </p:txBody>
      </p:sp>
      <p:pic>
        <p:nvPicPr>
          <p:cNvPr id="191" name="Google Shape;1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8150" y="169675"/>
            <a:ext cx="4599176" cy="6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0504723CD432F419928129131EFF767" ma:contentTypeVersion="0" ma:contentTypeDescription="Crear nuevo documento." ma:contentTypeScope="" ma:versionID="5f881f3080b71badf24610ac33127d74">
  <xsd:schema xmlns:xsd="http://www.w3.org/2001/XMLSchema" xmlns:p="http://schemas.microsoft.com/office/2006/metadata/properties" targetNamespace="http://schemas.microsoft.com/office/2006/metadata/properties" ma:root="true" ma:fieldsID="b004d877ca112f136821ba8115f6472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6248D1D-3FE1-48C5-9751-8B3A537F3350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7481129-8743-4B6E-A616-06519CFDAB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80401B-075F-46ED-A778-1FFC4E973A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116</Words>
  <Application>Microsoft Office PowerPoint</Application>
  <PresentationFormat>Widescreen</PresentationFormat>
  <Paragraphs>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Montserrat Medium</vt:lpstr>
      <vt:lpstr>Montserrat</vt:lpstr>
      <vt:lpstr>Montserrat SemiBold</vt:lpstr>
      <vt:lpstr>Arial</vt:lpstr>
      <vt:lpstr>Tema de Office</vt:lpstr>
      <vt:lpstr>TÍTULO DE PRESENTACIÓN</vt:lpstr>
      <vt:lpstr>EJEMPLO DE CONTENIDO ACOMODO CORRECTO</vt:lpstr>
      <vt:lpstr>PowerPoint Presentation</vt:lpstr>
      <vt:lpstr>EJEMPLO DE ENTRADA DE CAPÍTULO O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PRESENTACIÓN</dc:title>
  <dc:creator>Clarisa Sanchez Baca</dc:creator>
  <cp:lastModifiedBy>Clarisa Sanchez Baca</cp:lastModifiedBy>
  <cp:revision>2</cp:revision>
  <dcterms:modified xsi:type="dcterms:W3CDTF">2024-01-12T22:45:17Z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0x01010050504723CD432F419928129131EFF767</vt:lpwstr>
  </property>
</Properties>
</file>